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7" r:id="rId2"/>
    <p:sldId id="298" r:id="rId3"/>
    <p:sldId id="299" r:id="rId4"/>
    <p:sldId id="304" r:id="rId5"/>
    <p:sldId id="301" r:id="rId6"/>
    <p:sldId id="302" r:id="rId7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6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120" y="-342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697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0B5B1-AF33-4664-ADBA-1C09C00562DA}" type="datetimeFigureOut">
              <a:rPr lang="en-US" smtClean="0"/>
              <a:pPr/>
              <a:t>7/1/2013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F5602-E198-4C32-B22F-B91C460A6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347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114800"/>
            <a:ext cx="12435840" cy="1447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15000"/>
            <a:ext cx="10241280" cy="172610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5701" y="4733044"/>
            <a:ext cx="12435840" cy="2472973"/>
          </a:xfrm>
        </p:spPr>
        <p:txBody>
          <a:bodyPr anchor="t"/>
          <a:lstStyle>
            <a:lvl1pPr algn="l">
              <a:defRPr sz="4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6B5534C-81B1-484E-B735-C64E259F03A7}" type="datetime1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07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y.jpg"/>
          <p:cNvPicPr>
            <a:picLocks noChangeAspect="1"/>
          </p:cNvPicPr>
          <p:nvPr userDrawn="1"/>
        </p:nvPicPr>
        <p:blipFill>
          <a:blip r:embed="rId11" cstate="print"/>
          <a:srcRect t="16667" b="7302"/>
          <a:stretch>
            <a:fillRect/>
          </a:stretch>
        </p:blipFill>
        <p:spPr>
          <a:xfrm>
            <a:off x="294640" y="1584960"/>
            <a:ext cx="14099904" cy="59842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054608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6640" y="7696200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 b="1">
                <a:solidFill>
                  <a:schemeClr val="tx1"/>
                </a:solidFill>
              </a:defRPr>
            </a:lvl1pPr>
          </a:lstStyle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130622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mailto:karl.stahl@intertex.se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5701" y="4495800"/>
            <a:ext cx="12435840" cy="2710217"/>
          </a:xfrm>
        </p:spPr>
        <p:txBody>
          <a:bodyPr>
            <a:noAutofit/>
          </a:bodyPr>
          <a:lstStyle/>
          <a:p>
            <a:r>
              <a:rPr lang="en-US" sz="3600" dirty="0"/>
              <a:t>Karl Stahl</a:t>
            </a:r>
            <a:br>
              <a:rPr lang="en-US" sz="3600" dirty="0"/>
            </a:br>
            <a:r>
              <a:rPr lang="en-US" sz="3600" dirty="0" smtClean="0"/>
              <a:t>CEO/CTO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Ingate Systems</a:t>
            </a:r>
            <a:br>
              <a:rPr lang="en-US" sz="3600" dirty="0" smtClean="0"/>
            </a:br>
            <a:r>
              <a:rPr lang="en-US" sz="3600" dirty="0" smtClean="0"/>
              <a:t>info@ingate.com </a:t>
            </a:r>
            <a:br>
              <a:rPr lang="en-US" sz="3600" dirty="0" smtClean="0"/>
            </a:br>
            <a:r>
              <a:rPr lang="en-US" sz="3600" dirty="0" smtClean="0">
                <a:hlinkClick r:id="rId2"/>
              </a:rPr>
              <a:t>karl.stahl@intertex.se</a:t>
            </a: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781800" y="1905000"/>
            <a:ext cx="7086600" cy="266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Ingate’s SBCs do more than </a:t>
            </a:r>
            <a:r>
              <a:rPr lang="en-US" dirty="0" err="1" smtClean="0">
                <a:solidFill>
                  <a:schemeClr val="tx1"/>
                </a:solidFill>
              </a:rPr>
              <a:t>POTSoIP</a:t>
            </a:r>
            <a:r>
              <a:rPr lang="en-US" dirty="0" smtClean="0">
                <a:solidFill>
                  <a:schemeClr val="tx1"/>
                </a:solidFill>
              </a:rPr>
              <a:t> SIP. They were developed for standard compliant end-to-end multimedia SIP connectivity everywhere.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WebRTC is just aligned – Ingate adds Q-TURN telepresence quality and the WebRTC &amp; SIP PBX Companion for the enterprise UC “social network”.</a:t>
            </a:r>
          </a:p>
        </p:txBody>
      </p:sp>
      <p:pic>
        <p:nvPicPr>
          <p:cNvPr id="4" name="Bildobjekt 3" descr="ingate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793284"/>
            <a:ext cx="4495800" cy="125471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143000" y="30480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Merged Intertex Data AB and Ingate Systems AB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6600" y="5257800"/>
            <a:ext cx="231616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Bildobjekt 12" descr="WebRTCSymbolQTUR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334000"/>
            <a:ext cx="1663452" cy="1647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9566"/>
            <a:ext cx="10896600" cy="137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WebRTC</a:t>
            </a:r>
            <a:r>
              <a:rPr lang="en-US" dirty="0" smtClean="0"/>
              <a:t> &amp; VoIP Security – Confusing it is…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7696199" cy="616431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 i="1" dirty="0" smtClean="0"/>
              <a:t>What is actually meant by “securing </a:t>
            </a:r>
            <a:r>
              <a:rPr lang="en-US" sz="3200" b="1" i="1" dirty="0" err="1" smtClean="0"/>
              <a:t>WebRTC</a:t>
            </a:r>
            <a:r>
              <a:rPr lang="en-US" sz="3200" b="1" i="1" dirty="0" smtClean="0"/>
              <a:t>”, “managing security” etc.? What are the “security risks”? Says who?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dirty="0" smtClean="0"/>
              <a:t>Carrier: </a:t>
            </a:r>
            <a:r>
              <a:rPr lang="en-US" sz="3200" dirty="0" smtClean="0"/>
              <a:t>Theft of service, </a:t>
            </a:r>
            <a:r>
              <a:rPr lang="en-US" sz="3200" dirty="0" err="1" smtClean="0"/>
              <a:t>DoS</a:t>
            </a:r>
            <a:r>
              <a:rPr lang="en-US" sz="3200" dirty="0" smtClean="0"/>
              <a:t>/Overload, Don’t crash our systems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dirty="0" smtClean="0"/>
              <a:t>User: </a:t>
            </a:r>
            <a:r>
              <a:rPr lang="en-US" sz="3200" dirty="0" smtClean="0"/>
              <a:t>Privacy, Confidentiality would be nice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dirty="0" smtClean="0"/>
              <a:t>Enterprise data department: </a:t>
            </a:r>
            <a:r>
              <a:rPr lang="en-US" sz="3200" dirty="0" smtClean="0"/>
              <a:t>Don’t send malicious packets into our LAN…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dirty="0" smtClean="0"/>
              <a:t>Enterprise PBX / UC department: </a:t>
            </a:r>
            <a:r>
              <a:rPr lang="en-US" sz="3200" dirty="0" smtClean="0"/>
              <a:t>Make it work - always and everywhere, but don’t let intruders use our resources</a:t>
            </a:r>
          </a:p>
        </p:txBody>
      </p:sp>
      <p:grpSp>
        <p:nvGrpSpPr>
          <p:cNvPr id="4" name="Grupp 92"/>
          <p:cNvGrpSpPr/>
          <p:nvPr/>
        </p:nvGrpSpPr>
        <p:grpSpPr>
          <a:xfrm>
            <a:off x="8001000" y="1295400"/>
            <a:ext cx="4419600" cy="6291263"/>
            <a:chOff x="8001000" y="1295400"/>
            <a:chExt cx="4419600" cy="629126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25246" y="2286000"/>
              <a:ext cx="2985679" cy="530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1" name="TextBox 2"/>
            <p:cNvSpPr txBox="1"/>
            <p:nvPr/>
          </p:nvSpPr>
          <p:spPr>
            <a:xfrm>
              <a:off x="8001000" y="1295400"/>
              <a:ext cx="4419600" cy="1055227"/>
            </a:xfrm>
            <a:prstGeom prst="rect">
              <a:avLst/>
            </a:prstGeom>
            <a:noFill/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en-US" sz="3200" i="1" dirty="0" smtClean="0"/>
                <a:t>And it is quite different</a:t>
              </a:r>
              <a:r>
                <a:rPr lang="en-US" sz="3200" dirty="0" smtClean="0"/>
                <a:t>:</a:t>
              </a:r>
            </a:p>
            <a:p>
              <a:r>
                <a:rPr lang="en-US" sz="2800" b="1" dirty="0" err="1" smtClean="0"/>
                <a:t>WebRTC</a:t>
              </a:r>
              <a:r>
                <a:rPr lang="en-US" sz="2800" b="1" dirty="0" smtClean="0"/>
                <a:t> in itself</a:t>
              </a:r>
              <a:endParaRPr lang="en-US" sz="2800" dirty="0"/>
            </a:p>
          </p:txBody>
        </p:sp>
      </p:grpSp>
      <p:grpSp>
        <p:nvGrpSpPr>
          <p:cNvPr id="5" name="Grupp 93"/>
          <p:cNvGrpSpPr/>
          <p:nvPr/>
        </p:nvGrpSpPr>
        <p:grpSpPr>
          <a:xfrm>
            <a:off x="10668000" y="1752600"/>
            <a:ext cx="3962400" cy="5824537"/>
            <a:chOff x="10668000" y="1752600"/>
            <a:chExt cx="3962400" cy="582453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41690" y="2209800"/>
              <a:ext cx="3088710" cy="536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2" name="TextBox 2"/>
            <p:cNvSpPr txBox="1"/>
            <p:nvPr/>
          </p:nvSpPr>
          <p:spPr>
            <a:xfrm>
              <a:off x="10668000" y="1752600"/>
              <a:ext cx="3733800" cy="14245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130622" tIns="65311" rIns="0" bIns="65311" rtlCol="0">
              <a:spAutoFit/>
            </a:bodyPr>
            <a:lstStyle/>
            <a:p>
              <a:pPr algn="r"/>
              <a:r>
                <a:rPr lang="en-US" sz="2800" b="1" dirty="0" smtClean="0"/>
                <a:t>and integrated with the “Enterprise PBX / UC social network”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0591800" cy="137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WebRTC</a:t>
            </a:r>
            <a:r>
              <a:rPr lang="en-US" dirty="0" smtClean="0"/>
              <a:t> in Itself has Excellent Privacy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7924800" cy="616431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Media is always encrypted between the endpoints. With DTLS-SRTP, only the browsers know the key. 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Signaling is not standardized and most often over https (i.e. encrypted)</a:t>
            </a:r>
          </a:p>
          <a:p>
            <a:pPr>
              <a:spcBef>
                <a:spcPts val="1200"/>
              </a:spcBef>
            </a:pPr>
            <a:r>
              <a:rPr lang="en-US" sz="3200" b="1" i="1" dirty="0" smtClean="0"/>
              <a:t>But that will not always be maintained when calls are </a:t>
            </a:r>
            <a:r>
              <a:rPr lang="en-US" sz="3200" b="1" i="1" dirty="0" err="1" smtClean="0"/>
              <a:t>gatewayed</a:t>
            </a:r>
            <a:r>
              <a:rPr lang="en-US" sz="3200" b="1" i="1" dirty="0" smtClean="0"/>
              <a:t> into other worlds 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VoIP Service Providers seldom use encryption anywhere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Enterprise PBX / UC “social networks” are hiding behind a firewall or an SBC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3809999"/>
            <a:ext cx="4684608" cy="336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Bildobjekt 17" descr="Privacy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91936" y="1600200"/>
            <a:ext cx="5590271" cy="2133600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8610600" y="6629400"/>
            <a:ext cx="5334000" cy="993672"/>
          </a:xfrm>
          <a:prstGeom prst="rect">
            <a:avLst/>
          </a:prstGeom>
          <a:noFill/>
        </p:spPr>
        <p:txBody>
          <a:bodyPr wrap="square" lIns="130622" tIns="65311" rIns="0" bIns="65311" rtlCol="0">
            <a:spAutoFit/>
          </a:bodyPr>
          <a:lstStyle/>
          <a:p>
            <a:r>
              <a:rPr lang="en-US" sz="2800" dirty="0" smtClean="0"/>
              <a:t>Encryption  is rarely used in the current PSTN and VoIP carrier world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9566"/>
            <a:ext cx="11049000" cy="137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WebRTC</a:t>
            </a:r>
            <a:r>
              <a:rPr lang="en-US" dirty="0" smtClean="0"/>
              <a:t> in Itself is Quite Secure, but…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1" y="1371600"/>
            <a:ext cx="7391400" cy="634898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dirty="0" smtClean="0"/>
              <a:t>Turn server needs </a:t>
            </a:r>
            <a:r>
              <a:rPr lang="en-US" sz="3200" b="1" dirty="0" err="1" smtClean="0"/>
              <a:t>DoS</a:t>
            </a:r>
            <a:r>
              <a:rPr lang="en-US" sz="3200" b="1" dirty="0" smtClean="0"/>
              <a:t> protection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dirty="0" smtClean="0"/>
              <a:t>Does not traverse restrictive enterprise firewalls: </a:t>
            </a:r>
            <a:r>
              <a:rPr lang="en-US" sz="3200" dirty="0" smtClean="0"/>
              <a:t>ICE firewall traversal assumes open from the inside. Proposed media tunneling through open TCP 80 (http) or 443 (https) ports destroys quality. Data department may not want to open more.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dirty="0" smtClean="0"/>
              <a:t>Quality on data crowded pipes: </a:t>
            </a:r>
            <a:r>
              <a:rPr lang="en-US" sz="3200" dirty="0" err="1" smtClean="0"/>
              <a:t>WebRTC</a:t>
            </a:r>
            <a:r>
              <a:rPr lang="en-US" sz="3200" dirty="0" smtClean="0"/>
              <a:t> uses the Internet, where the access pipes are crowded with data traffic. No </a:t>
            </a:r>
            <a:r>
              <a:rPr lang="en-US" sz="3200" dirty="0" err="1" smtClean="0"/>
              <a:t>QoS</a:t>
            </a:r>
            <a:r>
              <a:rPr lang="en-US" sz="3200" dirty="0" smtClean="0"/>
              <a:t> possible since </a:t>
            </a:r>
            <a:r>
              <a:rPr lang="en-US" sz="3200" u="sng" dirty="0" smtClean="0"/>
              <a:t>firewall is unaware </a:t>
            </a:r>
            <a:r>
              <a:rPr lang="en-US" sz="3200" dirty="0" smtClean="0"/>
              <a:t>of real-time traffic as ICE/STUN/TURN assumes.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752600"/>
            <a:ext cx="3504324" cy="585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Grupp 34"/>
          <p:cNvGrpSpPr/>
          <p:nvPr/>
        </p:nvGrpSpPr>
        <p:grpSpPr>
          <a:xfrm>
            <a:off x="9800167" y="1752601"/>
            <a:ext cx="4830233" cy="5791199"/>
            <a:chOff x="9800167" y="1752601"/>
            <a:chExt cx="4830233" cy="5791199"/>
          </a:xfrm>
        </p:grpSpPr>
        <p:pic>
          <p:nvPicPr>
            <p:cNvPr id="34" name="Bildobjekt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21166" y="2423619"/>
              <a:ext cx="3009234" cy="511421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grpSp>
          <p:nvGrpSpPr>
            <p:cNvPr id="5" name="Grupp 159"/>
            <p:cNvGrpSpPr>
              <a:grpSpLocks/>
            </p:cNvGrpSpPr>
            <p:nvPr/>
          </p:nvGrpSpPr>
          <p:grpSpPr bwMode="auto">
            <a:xfrm>
              <a:off x="11353800" y="1752601"/>
              <a:ext cx="3276600" cy="5791199"/>
              <a:chOff x="5867400" y="1038225"/>
              <a:chExt cx="3276600" cy="5819775"/>
            </a:xfrm>
          </p:grpSpPr>
          <p:pic>
            <p:nvPicPr>
              <p:cNvPr id="12" name="Bildobjekt 4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867400" y="4480911"/>
                <a:ext cx="3276600" cy="2377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ktangel 12"/>
              <p:cNvSpPr/>
              <p:nvPr/>
            </p:nvSpPr>
            <p:spPr>
              <a:xfrm>
                <a:off x="8202613" y="4887913"/>
                <a:ext cx="69850" cy="34766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" name="Rektangel 13"/>
              <p:cNvSpPr/>
              <p:nvPr/>
            </p:nvSpPr>
            <p:spPr>
              <a:xfrm rot="16200000">
                <a:off x="7168357" y="3953668"/>
                <a:ext cx="88900" cy="255746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sv-SE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  <p:sp>
            <p:nvSpPr>
              <p:cNvPr id="15" name="Rektangel 14"/>
              <p:cNvSpPr/>
              <p:nvPr/>
            </p:nvSpPr>
            <p:spPr>
              <a:xfrm>
                <a:off x="6372225" y="5273675"/>
                <a:ext cx="90488" cy="39052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16" name="Bildobjekt 96"/>
              <p:cNvPicPr>
                <a:picLocks noChangeAspect="1"/>
              </p:cNvPicPr>
              <p:nvPr/>
            </p:nvPicPr>
            <p:blipFill>
              <a:blip r:embed="rId5" cstate="print">
                <a:lum bright="54000" contrast="-82000"/>
              </a:blip>
              <a:srcRect/>
              <a:stretch>
                <a:fillRect/>
              </a:stretch>
            </p:blipFill>
            <p:spPr bwMode="auto">
              <a:xfrm>
                <a:off x="5873019" y="5370403"/>
                <a:ext cx="936265" cy="615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Rektangel 16"/>
              <p:cNvSpPr/>
              <p:nvPr/>
            </p:nvSpPr>
            <p:spPr>
              <a:xfrm>
                <a:off x="7708900" y="5272088"/>
                <a:ext cx="90488" cy="39052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" name="TextBox 104"/>
              <p:cNvSpPr txBox="1">
                <a:spLocks noChangeArrowheads="1"/>
              </p:cNvSpPr>
              <p:nvPr/>
            </p:nvSpPr>
            <p:spPr bwMode="auto">
              <a:xfrm>
                <a:off x="6210347" y="4845820"/>
                <a:ext cx="60793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>
                    <a:latin typeface="Calibri" pitchFamily="34" charset="0"/>
                  </a:rPr>
                  <a:t>LAN</a:t>
                </a:r>
              </a:p>
            </p:txBody>
          </p:sp>
          <p:pic>
            <p:nvPicPr>
              <p:cNvPr id="19" name="Bildobjekt 4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86475" y="1285875"/>
                <a:ext cx="2525833" cy="1466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" descr="C:\J_Kolon\TMC\WebRTCAtlantaJune2013\CallNow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652329" y="1038225"/>
                <a:ext cx="1334384" cy="1057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" descr="C:\J_Kolon\TMC\WebRTCAtlantaJune2013\RTCBrowser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058024" y="5453064"/>
                <a:ext cx="1028701" cy="952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33" descr="laptop_computer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54000" contrast="-82000"/>
              </a:blip>
              <a:srcRect/>
              <a:stretch>
                <a:fillRect/>
              </a:stretch>
            </p:blipFill>
            <p:spPr bwMode="auto">
              <a:xfrm>
                <a:off x="7771657" y="4114232"/>
                <a:ext cx="1261053" cy="873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" descr="C:\J_Kolon\TMC\WebRTCAtlantaJune2013\RTCBrowser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262813" y="5576888"/>
                <a:ext cx="1138238" cy="1054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54000" contrast="-82000"/>
              </a:blip>
              <a:srcRect/>
              <a:stretch>
                <a:fillRect/>
              </a:stretch>
            </p:blipFill>
            <p:spPr bwMode="auto">
              <a:xfrm>
                <a:off x="8324849" y="4894859"/>
                <a:ext cx="762001" cy="737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Freeform 105"/>
              <p:cNvSpPr/>
              <p:nvPr/>
            </p:nvSpPr>
            <p:spPr>
              <a:xfrm>
                <a:off x="6784975" y="1900238"/>
                <a:ext cx="657225" cy="1633537"/>
              </a:xfrm>
              <a:custGeom>
                <a:avLst/>
                <a:gdLst>
                  <a:gd name="connsiteX0" fmla="*/ 2428875 w 3124200"/>
                  <a:gd name="connsiteY0" fmla="*/ 3060700 h 3060700"/>
                  <a:gd name="connsiteX1" fmla="*/ 2981325 w 3124200"/>
                  <a:gd name="connsiteY1" fmla="*/ 2136775 h 3060700"/>
                  <a:gd name="connsiteX2" fmla="*/ 1571625 w 3124200"/>
                  <a:gd name="connsiteY2" fmla="*/ 641350 h 3060700"/>
                  <a:gd name="connsiteX3" fmla="*/ 0 w 3124200"/>
                  <a:gd name="connsiteY3" fmla="*/ 3175 h 3060700"/>
                  <a:gd name="connsiteX0" fmla="*/ 3409950 w 4105275"/>
                  <a:gd name="connsiteY0" fmla="*/ 2716212 h 2716212"/>
                  <a:gd name="connsiteX1" fmla="*/ 3962400 w 4105275"/>
                  <a:gd name="connsiteY1" fmla="*/ 1792287 h 2716212"/>
                  <a:gd name="connsiteX2" fmla="*/ 2552700 w 4105275"/>
                  <a:gd name="connsiteY2" fmla="*/ 296862 h 2716212"/>
                  <a:gd name="connsiteX3" fmla="*/ 0 w 4105275"/>
                  <a:gd name="connsiteY3" fmla="*/ 11112 h 2716212"/>
                  <a:gd name="connsiteX0" fmla="*/ 3486150 w 4181475"/>
                  <a:gd name="connsiteY0" fmla="*/ 2774950 h 2774950"/>
                  <a:gd name="connsiteX1" fmla="*/ 4038600 w 4181475"/>
                  <a:gd name="connsiteY1" fmla="*/ 1851025 h 2774950"/>
                  <a:gd name="connsiteX2" fmla="*/ 2628900 w 4181475"/>
                  <a:gd name="connsiteY2" fmla="*/ 355600 h 2774950"/>
                  <a:gd name="connsiteX3" fmla="*/ 0 w 4181475"/>
                  <a:gd name="connsiteY3" fmla="*/ 3175 h 2774950"/>
                  <a:gd name="connsiteX0" fmla="*/ 3486150 w 3876675"/>
                  <a:gd name="connsiteY0" fmla="*/ 2774950 h 2774950"/>
                  <a:gd name="connsiteX1" fmla="*/ 3733800 w 3876675"/>
                  <a:gd name="connsiteY1" fmla="*/ 1384300 h 2774950"/>
                  <a:gd name="connsiteX2" fmla="*/ 2628900 w 3876675"/>
                  <a:gd name="connsiteY2" fmla="*/ 355600 h 2774950"/>
                  <a:gd name="connsiteX3" fmla="*/ 0 w 3876675"/>
                  <a:gd name="connsiteY3" fmla="*/ 3175 h 2774950"/>
                  <a:gd name="connsiteX0" fmla="*/ 3622627 w 3970289"/>
                  <a:gd name="connsiteY0" fmla="*/ 2870485 h 2870485"/>
                  <a:gd name="connsiteX1" fmla="*/ 3733800 w 3970289"/>
                  <a:gd name="connsiteY1" fmla="*/ 1384300 h 2870485"/>
                  <a:gd name="connsiteX2" fmla="*/ 2628900 w 3970289"/>
                  <a:gd name="connsiteY2" fmla="*/ 355600 h 2870485"/>
                  <a:gd name="connsiteX3" fmla="*/ 0 w 3970289"/>
                  <a:gd name="connsiteY3" fmla="*/ 3175 h 2870485"/>
                  <a:gd name="connsiteX0" fmla="*/ 3622627 w 3622627"/>
                  <a:gd name="connsiteY0" fmla="*/ 2870485 h 2870485"/>
                  <a:gd name="connsiteX1" fmla="*/ 2628900 w 3622627"/>
                  <a:gd name="connsiteY1" fmla="*/ 355600 h 2870485"/>
                  <a:gd name="connsiteX2" fmla="*/ 0 w 3622627"/>
                  <a:gd name="connsiteY2" fmla="*/ 3175 h 2870485"/>
                  <a:gd name="connsiteX0" fmla="*/ 3622627 w 3622627"/>
                  <a:gd name="connsiteY0" fmla="*/ 2867310 h 2867310"/>
                  <a:gd name="connsiteX1" fmla="*/ 0 w 3622627"/>
                  <a:gd name="connsiteY1" fmla="*/ 0 h 2867310"/>
                  <a:gd name="connsiteX0" fmla="*/ 1875714 w 1875714"/>
                  <a:gd name="connsiteY0" fmla="*/ 1434295 h 1434295"/>
                  <a:gd name="connsiteX1" fmla="*/ 0 w 1875714"/>
                  <a:gd name="connsiteY1" fmla="*/ 0 h 1434295"/>
                  <a:gd name="connsiteX0" fmla="*/ 0 w 4061062"/>
                  <a:gd name="connsiteY0" fmla="*/ 806498 h 806498"/>
                  <a:gd name="connsiteX1" fmla="*/ 4061062 w 4061062"/>
                  <a:gd name="connsiteY1" fmla="*/ 0 h 806498"/>
                  <a:gd name="connsiteX0" fmla="*/ 0 w 4948166"/>
                  <a:gd name="connsiteY0" fmla="*/ 0 h 1104188"/>
                  <a:gd name="connsiteX1" fmla="*/ 4948166 w 4948166"/>
                  <a:gd name="connsiteY1" fmla="*/ 1104188 h 1104188"/>
                  <a:gd name="connsiteX0" fmla="*/ 0 w 4948166"/>
                  <a:gd name="connsiteY0" fmla="*/ 0 h 1378506"/>
                  <a:gd name="connsiteX1" fmla="*/ 1710862 w 4948166"/>
                  <a:gd name="connsiteY1" fmla="*/ 1378506 h 1378506"/>
                  <a:gd name="connsiteX2" fmla="*/ 4948166 w 4948166"/>
                  <a:gd name="connsiteY2" fmla="*/ 1104188 h 1378506"/>
                  <a:gd name="connsiteX0" fmla="*/ 0 w 4948166"/>
                  <a:gd name="connsiteY0" fmla="*/ 0 h 1378506"/>
                  <a:gd name="connsiteX1" fmla="*/ 1710862 w 4948166"/>
                  <a:gd name="connsiteY1" fmla="*/ 1378506 h 1378506"/>
                  <a:gd name="connsiteX2" fmla="*/ 4948166 w 4948166"/>
                  <a:gd name="connsiteY2" fmla="*/ 1104188 h 1378506"/>
                  <a:gd name="connsiteX0" fmla="*/ 0 w 4948166"/>
                  <a:gd name="connsiteY0" fmla="*/ 0 h 1379015"/>
                  <a:gd name="connsiteX1" fmla="*/ 1710862 w 4948166"/>
                  <a:gd name="connsiteY1" fmla="*/ 1378506 h 1379015"/>
                  <a:gd name="connsiteX2" fmla="*/ 4948166 w 4948166"/>
                  <a:gd name="connsiteY2" fmla="*/ 1104188 h 1379015"/>
                  <a:gd name="connsiteX0" fmla="*/ 0 w 4948166"/>
                  <a:gd name="connsiteY0" fmla="*/ 0 h 1378506"/>
                  <a:gd name="connsiteX1" fmla="*/ 1710862 w 4948166"/>
                  <a:gd name="connsiteY1" fmla="*/ 1378506 h 1378506"/>
                  <a:gd name="connsiteX2" fmla="*/ 4948166 w 4948166"/>
                  <a:gd name="connsiteY2" fmla="*/ 1104188 h 1378506"/>
                  <a:gd name="connsiteX0" fmla="*/ 0 w 4948166"/>
                  <a:gd name="connsiteY0" fmla="*/ 0 h 1378506"/>
                  <a:gd name="connsiteX1" fmla="*/ 1710862 w 4948166"/>
                  <a:gd name="connsiteY1" fmla="*/ 1378506 h 1378506"/>
                  <a:gd name="connsiteX2" fmla="*/ 4948166 w 4948166"/>
                  <a:gd name="connsiteY2" fmla="*/ 1104188 h 1378506"/>
                  <a:gd name="connsiteX0" fmla="*/ 0 w 4948166"/>
                  <a:gd name="connsiteY0" fmla="*/ 0 h 1379015"/>
                  <a:gd name="connsiteX1" fmla="*/ 1710862 w 4948166"/>
                  <a:gd name="connsiteY1" fmla="*/ 1378506 h 1379015"/>
                  <a:gd name="connsiteX2" fmla="*/ 4948166 w 4948166"/>
                  <a:gd name="connsiteY2" fmla="*/ 1104188 h 1379015"/>
                  <a:gd name="connsiteX0" fmla="*/ 0 w 4948166"/>
                  <a:gd name="connsiteY0" fmla="*/ 0 h 1365367"/>
                  <a:gd name="connsiteX1" fmla="*/ 2229477 w 4948166"/>
                  <a:gd name="connsiteY1" fmla="*/ 1364858 h 1365367"/>
                  <a:gd name="connsiteX2" fmla="*/ 4948166 w 4948166"/>
                  <a:gd name="connsiteY2" fmla="*/ 1104188 h 1365367"/>
                  <a:gd name="connsiteX0" fmla="*/ 0 w 4948166"/>
                  <a:gd name="connsiteY0" fmla="*/ 0 h 1392662"/>
                  <a:gd name="connsiteX1" fmla="*/ 2188534 w 4948166"/>
                  <a:gd name="connsiteY1" fmla="*/ 1392153 h 1392662"/>
                  <a:gd name="connsiteX2" fmla="*/ 4948166 w 4948166"/>
                  <a:gd name="connsiteY2" fmla="*/ 1104188 h 1392662"/>
                  <a:gd name="connsiteX0" fmla="*/ 0 w 4948166"/>
                  <a:gd name="connsiteY0" fmla="*/ 0 h 1392153"/>
                  <a:gd name="connsiteX1" fmla="*/ 2188534 w 4948166"/>
                  <a:gd name="connsiteY1" fmla="*/ 1392153 h 1392153"/>
                  <a:gd name="connsiteX2" fmla="*/ 4948166 w 4948166"/>
                  <a:gd name="connsiteY2" fmla="*/ 1104188 h 1392153"/>
                  <a:gd name="connsiteX0" fmla="*/ 0 w 4948166"/>
                  <a:gd name="connsiteY0" fmla="*/ 0 h 1392153"/>
                  <a:gd name="connsiteX1" fmla="*/ 2188534 w 4948166"/>
                  <a:gd name="connsiteY1" fmla="*/ 1392153 h 1392153"/>
                  <a:gd name="connsiteX2" fmla="*/ 4948166 w 4948166"/>
                  <a:gd name="connsiteY2" fmla="*/ 1104188 h 1392153"/>
                  <a:gd name="connsiteX0" fmla="*/ 0 w 4948166"/>
                  <a:gd name="connsiteY0" fmla="*/ 0 h 1430313"/>
                  <a:gd name="connsiteX1" fmla="*/ 2188534 w 4948166"/>
                  <a:gd name="connsiteY1" fmla="*/ 1392153 h 1430313"/>
                  <a:gd name="connsiteX2" fmla="*/ 4948166 w 4948166"/>
                  <a:gd name="connsiteY2" fmla="*/ 1104188 h 1430313"/>
                  <a:gd name="connsiteX0" fmla="*/ 0 w 4757097"/>
                  <a:gd name="connsiteY0" fmla="*/ 0 h 1430313"/>
                  <a:gd name="connsiteX1" fmla="*/ 2188534 w 4757097"/>
                  <a:gd name="connsiteY1" fmla="*/ 1392153 h 1430313"/>
                  <a:gd name="connsiteX2" fmla="*/ 4757097 w 4757097"/>
                  <a:gd name="connsiteY2" fmla="*/ 1039740 h 1430313"/>
                  <a:gd name="connsiteX0" fmla="*/ 0 w 4757097"/>
                  <a:gd name="connsiteY0" fmla="*/ 0 h 1352976"/>
                  <a:gd name="connsiteX1" fmla="*/ 2188534 w 4757097"/>
                  <a:gd name="connsiteY1" fmla="*/ 1314816 h 1352976"/>
                  <a:gd name="connsiteX2" fmla="*/ 4757097 w 4757097"/>
                  <a:gd name="connsiteY2" fmla="*/ 1039740 h 1352976"/>
                  <a:gd name="connsiteX0" fmla="*/ 0 w 4757097"/>
                  <a:gd name="connsiteY0" fmla="*/ 0 h 1417424"/>
                  <a:gd name="connsiteX1" fmla="*/ 2188534 w 4757097"/>
                  <a:gd name="connsiteY1" fmla="*/ 1314816 h 1417424"/>
                  <a:gd name="connsiteX2" fmla="*/ 4757097 w 4757097"/>
                  <a:gd name="connsiteY2" fmla="*/ 1039740 h 1417424"/>
                  <a:gd name="connsiteX0" fmla="*/ 2799807 w 3489729"/>
                  <a:gd name="connsiteY0" fmla="*/ 0 h 1660312"/>
                  <a:gd name="connsiteX1" fmla="*/ 921166 w 3489729"/>
                  <a:gd name="connsiteY1" fmla="*/ 1557704 h 1660312"/>
                  <a:gd name="connsiteX2" fmla="*/ 3489729 w 3489729"/>
                  <a:gd name="connsiteY2" fmla="*/ 1282628 h 1660312"/>
                  <a:gd name="connsiteX0" fmla="*/ 904332 w 1594254"/>
                  <a:gd name="connsiteY0" fmla="*/ 0 h 1487771"/>
                  <a:gd name="connsiteX1" fmla="*/ 921166 w 1594254"/>
                  <a:gd name="connsiteY1" fmla="*/ 927995 h 1487771"/>
                  <a:gd name="connsiteX2" fmla="*/ 1594254 w 1594254"/>
                  <a:gd name="connsiteY2" fmla="*/ 1282628 h 1487771"/>
                  <a:gd name="connsiteX0" fmla="*/ 904332 w 1555729"/>
                  <a:gd name="connsiteY0" fmla="*/ 0 h 1487771"/>
                  <a:gd name="connsiteX1" fmla="*/ 921166 w 1555729"/>
                  <a:gd name="connsiteY1" fmla="*/ 927995 h 1487771"/>
                  <a:gd name="connsiteX2" fmla="*/ 556029 w 1555729"/>
                  <a:gd name="connsiteY2" fmla="*/ 1282628 h 1487771"/>
                  <a:gd name="connsiteX0" fmla="*/ 348303 w 348303"/>
                  <a:gd name="connsiteY0" fmla="*/ 0 h 1282628"/>
                  <a:gd name="connsiteX1" fmla="*/ 0 w 348303"/>
                  <a:gd name="connsiteY1" fmla="*/ 1282628 h 1282628"/>
                  <a:gd name="connsiteX0" fmla="*/ 338778 w 338778"/>
                  <a:gd name="connsiteY0" fmla="*/ 0 h 1237649"/>
                  <a:gd name="connsiteX1" fmla="*/ 0 w 338778"/>
                  <a:gd name="connsiteY1" fmla="*/ 1237649 h 1237649"/>
                  <a:gd name="connsiteX0" fmla="*/ 338778 w 338778"/>
                  <a:gd name="connsiteY0" fmla="*/ 0 h 1237649"/>
                  <a:gd name="connsiteX1" fmla="*/ 187341 w 338778"/>
                  <a:gd name="connsiteY1" fmla="*/ 895367 h 1237649"/>
                  <a:gd name="connsiteX2" fmla="*/ 0 w 338778"/>
                  <a:gd name="connsiteY2" fmla="*/ 1237649 h 1237649"/>
                  <a:gd name="connsiteX0" fmla="*/ 272103 w 272103"/>
                  <a:gd name="connsiteY0" fmla="*/ 0 h 1237649"/>
                  <a:gd name="connsiteX1" fmla="*/ 187341 w 272103"/>
                  <a:gd name="connsiteY1" fmla="*/ 895367 h 1237649"/>
                  <a:gd name="connsiteX2" fmla="*/ 0 w 272103"/>
                  <a:gd name="connsiteY2" fmla="*/ 1237649 h 1237649"/>
                  <a:gd name="connsiteX0" fmla="*/ 272103 w 272103"/>
                  <a:gd name="connsiteY0" fmla="*/ 0 h 1237649"/>
                  <a:gd name="connsiteX1" fmla="*/ 187341 w 272103"/>
                  <a:gd name="connsiteY1" fmla="*/ 895367 h 1237649"/>
                  <a:gd name="connsiteX2" fmla="*/ 0 w 272103"/>
                  <a:gd name="connsiteY2" fmla="*/ 1237649 h 1237649"/>
                  <a:gd name="connsiteX0" fmla="*/ 272103 w 387777"/>
                  <a:gd name="connsiteY0" fmla="*/ 0 h 1237649"/>
                  <a:gd name="connsiteX1" fmla="*/ 311166 w 387777"/>
                  <a:gd name="connsiteY1" fmla="*/ 841392 h 1237649"/>
                  <a:gd name="connsiteX2" fmla="*/ 0 w 387777"/>
                  <a:gd name="connsiteY2" fmla="*/ 1237649 h 1237649"/>
                  <a:gd name="connsiteX0" fmla="*/ 272103 w 311166"/>
                  <a:gd name="connsiteY0" fmla="*/ 0 h 1237649"/>
                  <a:gd name="connsiteX1" fmla="*/ 311166 w 311166"/>
                  <a:gd name="connsiteY1" fmla="*/ 841392 h 1237649"/>
                  <a:gd name="connsiteX2" fmla="*/ 0 w 311166"/>
                  <a:gd name="connsiteY2" fmla="*/ 1237649 h 1237649"/>
                  <a:gd name="connsiteX0" fmla="*/ 272103 w 311166"/>
                  <a:gd name="connsiteY0" fmla="*/ 0 h 1237649"/>
                  <a:gd name="connsiteX1" fmla="*/ 311166 w 311166"/>
                  <a:gd name="connsiteY1" fmla="*/ 841392 h 1237649"/>
                  <a:gd name="connsiteX2" fmla="*/ 0 w 311166"/>
                  <a:gd name="connsiteY2" fmla="*/ 1237649 h 1237649"/>
                  <a:gd name="connsiteX0" fmla="*/ 272103 w 311166"/>
                  <a:gd name="connsiteY0" fmla="*/ 0 h 1237649"/>
                  <a:gd name="connsiteX1" fmla="*/ 311166 w 311166"/>
                  <a:gd name="connsiteY1" fmla="*/ 841392 h 1237649"/>
                  <a:gd name="connsiteX2" fmla="*/ 0 w 311166"/>
                  <a:gd name="connsiteY2" fmla="*/ 1237649 h 1237649"/>
                  <a:gd name="connsiteX0" fmla="*/ 272103 w 311166"/>
                  <a:gd name="connsiteY0" fmla="*/ 0 h 1237649"/>
                  <a:gd name="connsiteX1" fmla="*/ 311166 w 311166"/>
                  <a:gd name="connsiteY1" fmla="*/ 841392 h 1237649"/>
                  <a:gd name="connsiteX2" fmla="*/ 225442 w 311166"/>
                  <a:gd name="connsiteY2" fmla="*/ 1111268 h 1237649"/>
                  <a:gd name="connsiteX3" fmla="*/ 0 w 311166"/>
                  <a:gd name="connsiteY3" fmla="*/ 1237649 h 1237649"/>
                  <a:gd name="connsiteX0" fmla="*/ 272103 w 285124"/>
                  <a:gd name="connsiteY0" fmla="*/ 0 h 1237649"/>
                  <a:gd name="connsiteX1" fmla="*/ 196866 w 285124"/>
                  <a:gd name="connsiteY1" fmla="*/ 841392 h 1237649"/>
                  <a:gd name="connsiteX2" fmla="*/ 225442 w 285124"/>
                  <a:gd name="connsiteY2" fmla="*/ 1111268 h 1237649"/>
                  <a:gd name="connsiteX3" fmla="*/ 0 w 285124"/>
                  <a:gd name="connsiteY3" fmla="*/ 1237649 h 1237649"/>
                  <a:gd name="connsiteX0" fmla="*/ 272103 w 285124"/>
                  <a:gd name="connsiteY0" fmla="*/ 0 h 1237649"/>
                  <a:gd name="connsiteX1" fmla="*/ 196866 w 285124"/>
                  <a:gd name="connsiteY1" fmla="*/ 841392 h 1237649"/>
                  <a:gd name="connsiteX2" fmla="*/ 149242 w 285124"/>
                  <a:gd name="connsiteY2" fmla="*/ 1066288 h 1237649"/>
                  <a:gd name="connsiteX3" fmla="*/ 0 w 285124"/>
                  <a:gd name="connsiteY3" fmla="*/ 1237649 h 1237649"/>
                  <a:gd name="connsiteX0" fmla="*/ 272103 w 285124"/>
                  <a:gd name="connsiteY0" fmla="*/ 0 h 1237649"/>
                  <a:gd name="connsiteX1" fmla="*/ 168291 w 285124"/>
                  <a:gd name="connsiteY1" fmla="*/ 679467 h 1237649"/>
                  <a:gd name="connsiteX2" fmla="*/ 149242 w 285124"/>
                  <a:gd name="connsiteY2" fmla="*/ 1066288 h 1237649"/>
                  <a:gd name="connsiteX3" fmla="*/ 0 w 285124"/>
                  <a:gd name="connsiteY3" fmla="*/ 1237649 h 1237649"/>
                  <a:gd name="connsiteX0" fmla="*/ 643578 w 656599"/>
                  <a:gd name="connsiteY0" fmla="*/ 0 h 1543508"/>
                  <a:gd name="connsiteX1" fmla="*/ 539766 w 656599"/>
                  <a:gd name="connsiteY1" fmla="*/ 679467 h 1543508"/>
                  <a:gd name="connsiteX2" fmla="*/ 520717 w 656599"/>
                  <a:gd name="connsiteY2" fmla="*/ 1066288 h 1543508"/>
                  <a:gd name="connsiteX3" fmla="*/ 0 w 656599"/>
                  <a:gd name="connsiteY3" fmla="*/ 1543508 h 1543508"/>
                  <a:gd name="connsiteX0" fmla="*/ 643578 w 656599"/>
                  <a:gd name="connsiteY0" fmla="*/ 0 h 1543508"/>
                  <a:gd name="connsiteX1" fmla="*/ 539766 w 656599"/>
                  <a:gd name="connsiteY1" fmla="*/ 679467 h 1543508"/>
                  <a:gd name="connsiteX2" fmla="*/ 396892 w 656599"/>
                  <a:gd name="connsiteY2" fmla="*/ 1237210 h 1543508"/>
                  <a:gd name="connsiteX3" fmla="*/ 0 w 656599"/>
                  <a:gd name="connsiteY3" fmla="*/ 1543508 h 154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99" h="1543508">
                    <a:moveTo>
                      <a:pt x="643578" y="0"/>
                    </a:moveTo>
                    <a:cubicBezTo>
                      <a:pt x="656599" y="280464"/>
                      <a:pt x="393395" y="372015"/>
                      <a:pt x="539766" y="679467"/>
                    </a:cubicBezTo>
                    <a:cubicBezTo>
                      <a:pt x="522464" y="852684"/>
                      <a:pt x="486853" y="1093203"/>
                      <a:pt x="396892" y="1237210"/>
                    </a:cubicBezTo>
                    <a:cubicBezTo>
                      <a:pt x="306931" y="1381217"/>
                      <a:pt x="28049" y="1510450"/>
                      <a:pt x="0" y="1543508"/>
                    </a:cubicBezTo>
                  </a:path>
                </a:pathLst>
              </a:custGeom>
              <a:ln w="38100"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" name="Freeform 105"/>
              <p:cNvSpPr/>
              <p:nvPr/>
            </p:nvSpPr>
            <p:spPr>
              <a:xfrm>
                <a:off x="6761163" y="3605213"/>
                <a:ext cx="781050" cy="1785937"/>
              </a:xfrm>
              <a:custGeom>
                <a:avLst/>
                <a:gdLst>
                  <a:gd name="connsiteX0" fmla="*/ 2428875 w 3124200"/>
                  <a:gd name="connsiteY0" fmla="*/ 3060700 h 3060700"/>
                  <a:gd name="connsiteX1" fmla="*/ 2981325 w 3124200"/>
                  <a:gd name="connsiteY1" fmla="*/ 2136775 h 3060700"/>
                  <a:gd name="connsiteX2" fmla="*/ 1571625 w 3124200"/>
                  <a:gd name="connsiteY2" fmla="*/ 641350 h 3060700"/>
                  <a:gd name="connsiteX3" fmla="*/ 0 w 3124200"/>
                  <a:gd name="connsiteY3" fmla="*/ 3175 h 3060700"/>
                  <a:gd name="connsiteX0" fmla="*/ 3409950 w 4105275"/>
                  <a:gd name="connsiteY0" fmla="*/ 2716212 h 2716212"/>
                  <a:gd name="connsiteX1" fmla="*/ 3962400 w 4105275"/>
                  <a:gd name="connsiteY1" fmla="*/ 1792287 h 2716212"/>
                  <a:gd name="connsiteX2" fmla="*/ 2552700 w 4105275"/>
                  <a:gd name="connsiteY2" fmla="*/ 296862 h 2716212"/>
                  <a:gd name="connsiteX3" fmla="*/ 0 w 4105275"/>
                  <a:gd name="connsiteY3" fmla="*/ 11112 h 2716212"/>
                  <a:gd name="connsiteX0" fmla="*/ 3486150 w 4181475"/>
                  <a:gd name="connsiteY0" fmla="*/ 2774950 h 2774950"/>
                  <a:gd name="connsiteX1" fmla="*/ 4038600 w 4181475"/>
                  <a:gd name="connsiteY1" fmla="*/ 1851025 h 2774950"/>
                  <a:gd name="connsiteX2" fmla="*/ 2628900 w 4181475"/>
                  <a:gd name="connsiteY2" fmla="*/ 355600 h 2774950"/>
                  <a:gd name="connsiteX3" fmla="*/ 0 w 4181475"/>
                  <a:gd name="connsiteY3" fmla="*/ 3175 h 2774950"/>
                  <a:gd name="connsiteX0" fmla="*/ 3486150 w 3876675"/>
                  <a:gd name="connsiteY0" fmla="*/ 2774950 h 2774950"/>
                  <a:gd name="connsiteX1" fmla="*/ 3733800 w 3876675"/>
                  <a:gd name="connsiteY1" fmla="*/ 1384300 h 2774950"/>
                  <a:gd name="connsiteX2" fmla="*/ 2628900 w 3876675"/>
                  <a:gd name="connsiteY2" fmla="*/ 355600 h 2774950"/>
                  <a:gd name="connsiteX3" fmla="*/ 0 w 3876675"/>
                  <a:gd name="connsiteY3" fmla="*/ 3175 h 2774950"/>
                  <a:gd name="connsiteX0" fmla="*/ 3622627 w 3970289"/>
                  <a:gd name="connsiteY0" fmla="*/ 2870485 h 2870485"/>
                  <a:gd name="connsiteX1" fmla="*/ 3733800 w 3970289"/>
                  <a:gd name="connsiteY1" fmla="*/ 1384300 h 2870485"/>
                  <a:gd name="connsiteX2" fmla="*/ 2628900 w 3970289"/>
                  <a:gd name="connsiteY2" fmla="*/ 355600 h 2870485"/>
                  <a:gd name="connsiteX3" fmla="*/ 0 w 3970289"/>
                  <a:gd name="connsiteY3" fmla="*/ 3175 h 2870485"/>
                  <a:gd name="connsiteX0" fmla="*/ 3622627 w 3622627"/>
                  <a:gd name="connsiteY0" fmla="*/ 2870485 h 2870485"/>
                  <a:gd name="connsiteX1" fmla="*/ 2628900 w 3622627"/>
                  <a:gd name="connsiteY1" fmla="*/ 355600 h 2870485"/>
                  <a:gd name="connsiteX2" fmla="*/ 0 w 3622627"/>
                  <a:gd name="connsiteY2" fmla="*/ 3175 h 2870485"/>
                  <a:gd name="connsiteX0" fmla="*/ 3622627 w 3622627"/>
                  <a:gd name="connsiteY0" fmla="*/ 2867310 h 2867310"/>
                  <a:gd name="connsiteX1" fmla="*/ 0 w 3622627"/>
                  <a:gd name="connsiteY1" fmla="*/ 0 h 2867310"/>
                  <a:gd name="connsiteX0" fmla="*/ 1875714 w 1875714"/>
                  <a:gd name="connsiteY0" fmla="*/ 1434295 h 1434295"/>
                  <a:gd name="connsiteX1" fmla="*/ 0 w 1875714"/>
                  <a:gd name="connsiteY1" fmla="*/ 0 h 1434295"/>
                  <a:gd name="connsiteX0" fmla="*/ 0 w 4061062"/>
                  <a:gd name="connsiteY0" fmla="*/ 806498 h 806498"/>
                  <a:gd name="connsiteX1" fmla="*/ 4061062 w 4061062"/>
                  <a:gd name="connsiteY1" fmla="*/ 0 h 806498"/>
                  <a:gd name="connsiteX0" fmla="*/ 0 w 4948166"/>
                  <a:gd name="connsiteY0" fmla="*/ 0 h 1104188"/>
                  <a:gd name="connsiteX1" fmla="*/ 4948166 w 4948166"/>
                  <a:gd name="connsiteY1" fmla="*/ 1104188 h 1104188"/>
                  <a:gd name="connsiteX0" fmla="*/ 0 w 4948166"/>
                  <a:gd name="connsiteY0" fmla="*/ 0 h 1378506"/>
                  <a:gd name="connsiteX1" fmla="*/ 1710862 w 4948166"/>
                  <a:gd name="connsiteY1" fmla="*/ 1378506 h 1378506"/>
                  <a:gd name="connsiteX2" fmla="*/ 4948166 w 4948166"/>
                  <a:gd name="connsiteY2" fmla="*/ 1104188 h 1378506"/>
                  <a:gd name="connsiteX0" fmla="*/ 0 w 4948166"/>
                  <a:gd name="connsiteY0" fmla="*/ 0 h 1378506"/>
                  <a:gd name="connsiteX1" fmla="*/ 1710862 w 4948166"/>
                  <a:gd name="connsiteY1" fmla="*/ 1378506 h 1378506"/>
                  <a:gd name="connsiteX2" fmla="*/ 4948166 w 4948166"/>
                  <a:gd name="connsiteY2" fmla="*/ 1104188 h 1378506"/>
                  <a:gd name="connsiteX0" fmla="*/ 0 w 4948166"/>
                  <a:gd name="connsiteY0" fmla="*/ 0 h 1379015"/>
                  <a:gd name="connsiteX1" fmla="*/ 1710862 w 4948166"/>
                  <a:gd name="connsiteY1" fmla="*/ 1378506 h 1379015"/>
                  <a:gd name="connsiteX2" fmla="*/ 4948166 w 4948166"/>
                  <a:gd name="connsiteY2" fmla="*/ 1104188 h 1379015"/>
                  <a:gd name="connsiteX0" fmla="*/ 0 w 4948166"/>
                  <a:gd name="connsiteY0" fmla="*/ 0 h 1378506"/>
                  <a:gd name="connsiteX1" fmla="*/ 1710862 w 4948166"/>
                  <a:gd name="connsiteY1" fmla="*/ 1378506 h 1378506"/>
                  <a:gd name="connsiteX2" fmla="*/ 4948166 w 4948166"/>
                  <a:gd name="connsiteY2" fmla="*/ 1104188 h 1378506"/>
                  <a:gd name="connsiteX0" fmla="*/ 0 w 4948166"/>
                  <a:gd name="connsiteY0" fmla="*/ 0 h 1378506"/>
                  <a:gd name="connsiteX1" fmla="*/ 1710862 w 4948166"/>
                  <a:gd name="connsiteY1" fmla="*/ 1378506 h 1378506"/>
                  <a:gd name="connsiteX2" fmla="*/ 4948166 w 4948166"/>
                  <a:gd name="connsiteY2" fmla="*/ 1104188 h 1378506"/>
                  <a:gd name="connsiteX0" fmla="*/ 0 w 4948166"/>
                  <a:gd name="connsiteY0" fmla="*/ 0 h 1379015"/>
                  <a:gd name="connsiteX1" fmla="*/ 1710862 w 4948166"/>
                  <a:gd name="connsiteY1" fmla="*/ 1378506 h 1379015"/>
                  <a:gd name="connsiteX2" fmla="*/ 4948166 w 4948166"/>
                  <a:gd name="connsiteY2" fmla="*/ 1104188 h 1379015"/>
                  <a:gd name="connsiteX0" fmla="*/ 0 w 4948166"/>
                  <a:gd name="connsiteY0" fmla="*/ 0 h 1365367"/>
                  <a:gd name="connsiteX1" fmla="*/ 2229477 w 4948166"/>
                  <a:gd name="connsiteY1" fmla="*/ 1364858 h 1365367"/>
                  <a:gd name="connsiteX2" fmla="*/ 4948166 w 4948166"/>
                  <a:gd name="connsiteY2" fmla="*/ 1104188 h 1365367"/>
                  <a:gd name="connsiteX0" fmla="*/ 0 w 4948166"/>
                  <a:gd name="connsiteY0" fmla="*/ 0 h 1392662"/>
                  <a:gd name="connsiteX1" fmla="*/ 2188534 w 4948166"/>
                  <a:gd name="connsiteY1" fmla="*/ 1392153 h 1392662"/>
                  <a:gd name="connsiteX2" fmla="*/ 4948166 w 4948166"/>
                  <a:gd name="connsiteY2" fmla="*/ 1104188 h 1392662"/>
                  <a:gd name="connsiteX0" fmla="*/ 0 w 4948166"/>
                  <a:gd name="connsiteY0" fmla="*/ 0 h 1392153"/>
                  <a:gd name="connsiteX1" fmla="*/ 2188534 w 4948166"/>
                  <a:gd name="connsiteY1" fmla="*/ 1392153 h 1392153"/>
                  <a:gd name="connsiteX2" fmla="*/ 4948166 w 4948166"/>
                  <a:gd name="connsiteY2" fmla="*/ 1104188 h 1392153"/>
                  <a:gd name="connsiteX0" fmla="*/ 0 w 4948166"/>
                  <a:gd name="connsiteY0" fmla="*/ 0 h 1392153"/>
                  <a:gd name="connsiteX1" fmla="*/ 2188534 w 4948166"/>
                  <a:gd name="connsiteY1" fmla="*/ 1392153 h 1392153"/>
                  <a:gd name="connsiteX2" fmla="*/ 4948166 w 4948166"/>
                  <a:gd name="connsiteY2" fmla="*/ 1104188 h 1392153"/>
                  <a:gd name="connsiteX0" fmla="*/ 0 w 4948166"/>
                  <a:gd name="connsiteY0" fmla="*/ 0 h 1430313"/>
                  <a:gd name="connsiteX1" fmla="*/ 2188534 w 4948166"/>
                  <a:gd name="connsiteY1" fmla="*/ 1392153 h 1430313"/>
                  <a:gd name="connsiteX2" fmla="*/ 4948166 w 4948166"/>
                  <a:gd name="connsiteY2" fmla="*/ 1104188 h 1430313"/>
                  <a:gd name="connsiteX0" fmla="*/ 0 w 4757097"/>
                  <a:gd name="connsiteY0" fmla="*/ 0 h 1430313"/>
                  <a:gd name="connsiteX1" fmla="*/ 2188534 w 4757097"/>
                  <a:gd name="connsiteY1" fmla="*/ 1392153 h 1430313"/>
                  <a:gd name="connsiteX2" fmla="*/ 4757097 w 4757097"/>
                  <a:gd name="connsiteY2" fmla="*/ 1039740 h 1430313"/>
                  <a:gd name="connsiteX0" fmla="*/ 0 w 4757097"/>
                  <a:gd name="connsiteY0" fmla="*/ 0 h 1352976"/>
                  <a:gd name="connsiteX1" fmla="*/ 2188534 w 4757097"/>
                  <a:gd name="connsiteY1" fmla="*/ 1314816 h 1352976"/>
                  <a:gd name="connsiteX2" fmla="*/ 4757097 w 4757097"/>
                  <a:gd name="connsiteY2" fmla="*/ 1039740 h 1352976"/>
                  <a:gd name="connsiteX0" fmla="*/ 0 w 4757097"/>
                  <a:gd name="connsiteY0" fmla="*/ 0 h 1417424"/>
                  <a:gd name="connsiteX1" fmla="*/ 2188534 w 4757097"/>
                  <a:gd name="connsiteY1" fmla="*/ 1314816 h 1417424"/>
                  <a:gd name="connsiteX2" fmla="*/ 4757097 w 4757097"/>
                  <a:gd name="connsiteY2" fmla="*/ 1039740 h 1417424"/>
                  <a:gd name="connsiteX0" fmla="*/ 2799807 w 3489729"/>
                  <a:gd name="connsiteY0" fmla="*/ 0 h 1660312"/>
                  <a:gd name="connsiteX1" fmla="*/ 921166 w 3489729"/>
                  <a:gd name="connsiteY1" fmla="*/ 1557704 h 1660312"/>
                  <a:gd name="connsiteX2" fmla="*/ 3489729 w 3489729"/>
                  <a:gd name="connsiteY2" fmla="*/ 1282628 h 1660312"/>
                  <a:gd name="connsiteX0" fmla="*/ 904332 w 1594254"/>
                  <a:gd name="connsiteY0" fmla="*/ 0 h 1487771"/>
                  <a:gd name="connsiteX1" fmla="*/ 921166 w 1594254"/>
                  <a:gd name="connsiteY1" fmla="*/ 927995 h 1487771"/>
                  <a:gd name="connsiteX2" fmla="*/ 1594254 w 1594254"/>
                  <a:gd name="connsiteY2" fmla="*/ 1282628 h 1487771"/>
                  <a:gd name="connsiteX0" fmla="*/ 904332 w 1555729"/>
                  <a:gd name="connsiteY0" fmla="*/ 0 h 1487771"/>
                  <a:gd name="connsiteX1" fmla="*/ 921166 w 1555729"/>
                  <a:gd name="connsiteY1" fmla="*/ 927995 h 1487771"/>
                  <a:gd name="connsiteX2" fmla="*/ 556029 w 1555729"/>
                  <a:gd name="connsiteY2" fmla="*/ 1282628 h 1487771"/>
                  <a:gd name="connsiteX0" fmla="*/ 348303 w 348303"/>
                  <a:gd name="connsiteY0" fmla="*/ 0 h 1282628"/>
                  <a:gd name="connsiteX1" fmla="*/ 0 w 348303"/>
                  <a:gd name="connsiteY1" fmla="*/ 1282628 h 1282628"/>
                  <a:gd name="connsiteX0" fmla="*/ 338778 w 338778"/>
                  <a:gd name="connsiteY0" fmla="*/ 0 h 1237649"/>
                  <a:gd name="connsiteX1" fmla="*/ 0 w 338778"/>
                  <a:gd name="connsiteY1" fmla="*/ 1237649 h 1237649"/>
                  <a:gd name="connsiteX0" fmla="*/ 338778 w 338778"/>
                  <a:gd name="connsiteY0" fmla="*/ 0 h 1237649"/>
                  <a:gd name="connsiteX1" fmla="*/ 187341 w 338778"/>
                  <a:gd name="connsiteY1" fmla="*/ 895367 h 1237649"/>
                  <a:gd name="connsiteX2" fmla="*/ 0 w 338778"/>
                  <a:gd name="connsiteY2" fmla="*/ 1237649 h 1237649"/>
                  <a:gd name="connsiteX0" fmla="*/ 272103 w 272103"/>
                  <a:gd name="connsiteY0" fmla="*/ 0 h 1237649"/>
                  <a:gd name="connsiteX1" fmla="*/ 187341 w 272103"/>
                  <a:gd name="connsiteY1" fmla="*/ 895367 h 1237649"/>
                  <a:gd name="connsiteX2" fmla="*/ 0 w 272103"/>
                  <a:gd name="connsiteY2" fmla="*/ 1237649 h 1237649"/>
                  <a:gd name="connsiteX0" fmla="*/ 272103 w 272103"/>
                  <a:gd name="connsiteY0" fmla="*/ 0 h 1237649"/>
                  <a:gd name="connsiteX1" fmla="*/ 187341 w 272103"/>
                  <a:gd name="connsiteY1" fmla="*/ 895367 h 1237649"/>
                  <a:gd name="connsiteX2" fmla="*/ 0 w 272103"/>
                  <a:gd name="connsiteY2" fmla="*/ 1237649 h 1237649"/>
                  <a:gd name="connsiteX0" fmla="*/ 272103 w 387777"/>
                  <a:gd name="connsiteY0" fmla="*/ 0 h 1237649"/>
                  <a:gd name="connsiteX1" fmla="*/ 311166 w 387777"/>
                  <a:gd name="connsiteY1" fmla="*/ 841392 h 1237649"/>
                  <a:gd name="connsiteX2" fmla="*/ 0 w 387777"/>
                  <a:gd name="connsiteY2" fmla="*/ 1237649 h 1237649"/>
                  <a:gd name="connsiteX0" fmla="*/ 272103 w 311166"/>
                  <a:gd name="connsiteY0" fmla="*/ 0 h 1237649"/>
                  <a:gd name="connsiteX1" fmla="*/ 311166 w 311166"/>
                  <a:gd name="connsiteY1" fmla="*/ 841392 h 1237649"/>
                  <a:gd name="connsiteX2" fmla="*/ 0 w 311166"/>
                  <a:gd name="connsiteY2" fmla="*/ 1237649 h 1237649"/>
                  <a:gd name="connsiteX0" fmla="*/ 272103 w 311166"/>
                  <a:gd name="connsiteY0" fmla="*/ 0 h 1237649"/>
                  <a:gd name="connsiteX1" fmla="*/ 311166 w 311166"/>
                  <a:gd name="connsiteY1" fmla="*/ 841392 h 1237649"/>
                  <a:gd name="connsiteX2" fmla="*/ 0 w 311166"/>
                  <a:gd name="connsiteY2" fmla="*/ 1237649 h 1237649"/>
                  <a:gd name="connsiteX0" fmla="*/ 272103 w 311166"/>
                  <a:gd name="connsiteY0" fmla="*/ 0 h 1237649"/>
                  <a:gd name="connsiteX1" fmla="*/ 311166 w 311166"/>
                  <a:gd name="connsiteY1" fmla="*/ 841392 h 1237649"/>
                  <a:gd name="connsiteX2" fmla="*/ 0 w 311166"/>
                  <a:gd name="connsiteY2" fmla="*/ 1237649 h 1237649"/>
                  <a:gd name="connsiteX0" fmla="*/ 272103 w 311166"/>
                  <a:gd name="connsiteY0" fmla="*/ 0 h 1237649"/>
                  <a:gd name="connsiteX1" fmla="*/ 311166 w 311166"/>
                  <a:gd name="connsiteY1" fmla="*/ 841392 h 1237649"/>
                  <a:gd name="connsiteX2" fmla="*/ 225442 w 311166"/>
                  <a:gd name="connsiteY2" fmla="*/ 1111268 h 1237649"/>
                  <a:gd name="connsiteX3" fmla="*/ 0 w 311166"/>
                  <a:gd name="connsiteY3" fmla="*/ 1237649 h 1237649"/>
                  <a:gd name="connsiteX0" fmla="*/ 272103 w 285124"/>
                  <a:gd name="connsiteY0" fmla="*/ 0 h 1237649"/>
                  <a:gd name="connsiteX1" fmla="*/ 196866 w 285124"/>
                  <a:gd name="connsiteY1" fmla="*/ 841392 h 1237649"/>
                  <a:gd name="connsiteX2" fmla="*/ 225442 w 285124"/>
                  <a:gd name="connsiteY2" fmla="*/ 1111268 h 1237649"/>
                  <a:gd name="connsiteX3" fmla="*/ 0 w 285124"/>
                  <a:gd name="connsiteY3" fmla="*/ 1237649 h 1237649"/>
                  <a:gd name="connsiteX0" fmla="*/ 272103 w 285124"/>
                  <a:gd name="connsiteY0" fmla="*/ 0 h 1237649"/>
                  <a:gd name="connsiteX1" fmla="*/ 196866 w 285124"/>
                  <a:gd name="connsiteY1" fmla="*/ 841392 h 1237649"/>
                  <a:gd name="connsiteX2" fmla="*/ 149242 w 285124"/>
                  <a:gd name="connsiteY2" fmla="*/ 1066288 h 1237649"/>
                  <a:gd name="connsiteX3" fmla="*/ 0 w 285124"/>
                  <a:gd name="connsiteY3" fmla="*/ 1237649 h 1237649"/>
                  <a:gd name="connsiteX0" fmla="*/ 272103 w 285124"/>
                  <a:gd name="connsiteY0" fmla="*/ 0 h 1237649"/>
                  <a:gd name="connsiteX1" fmla="*/ 168291 w 285124"/>
                  <a:gd name="connsiteY1" fmla="*/ 679467 h 1237649"/>
                  <a:gd name="connsiteX2" fmla="*/ 149242 w 285124"/>
                  <a:gd name="connsiteY2" fmla="*/ 1066288 h 1237649"/>
                  <a:gd name="connsiteX3" fmla="*/ 0 w 285124"/>
                  <a:gd name="connsiteY3" fmla="*/ 1237649 h 1237649"/>
                  <a:gd name="connsiteX0" fmla="*/ 272103 w 272103"/>
                  <a:gd name="connsiteY0" fmla="*/ 0 h 1237649"/>
                  <a:gd name="connsiteX1" fmla="*/ 149242 w 272103"/>
                  <a:gd name="connsiteY1" fmla="*/ 1066288 h 1237649"/>
                  <a:gd name="connsiteX2" fmla="*/ 0 w 272103"/>
                  <a:gd name="connsiteY2" fmla="*/ 1237649 h 1237649"/>
                  <a:gd name="connsiteX0" fmla="*/ 272103 w 272103"/>
                  <a:gd name="connsiteY0" fmla="*/ 0 h 1237649"/>
                  <a:gd name="connsiteX1" fmla="*/ 0 w 272103"/>
                  <a:gd name="connsiteY1" fmla="*/ 1237649 h 1237649"/>
                  <a:gd name="connsiteX0" fmla="*/ 0 w 537522"/>
                  <a:gd name="connsiteY0" fmla="*/ 0 h 1516521"/>
                  <a:gd name="connsiteX1" fmla="*/ 537522 w 537522"/>
                  <a:gd name="connsiteY1" fmla="*/ 1516521 h 1516521"/>
                  <a:gd name="connsiteX0" fmla="*/ 0 w 585147"/>
                  <a:gd name="connsiteY0" fmla="*/ 0 h 1552504"/>
                  <a:gd name="connsiteX1" fmla="*/ 585147 w 585147"/>
                  <a:gd name="connsiteY1" fmla="*/ 1552504 h 1552504"/>
                  <a:gd name="connsiteX0" fmla="*/ 0 w 585147"/>
                  <a:gd name="connsiteY0" fmla="*/ 0 h 1552504"/>
                  <a:gd name="connsiteX1" fmla="*/ 585147 w 585147"/>
                  <a:gd name="connsiteY1" fmla="*/ 1552504 h 1552504"/>
                  <a:gd name="connsiteX0" fmla="*/ 0 w 585147"/>
                  <a:gd name="connsiteY0" fmla="*/ 0 h 1552504"/>
                  <a:gd name="connsiteX1" fmla="*/ 239091 w 585147"/>
                  <a:gd name="connsiteY1" fmla="*/ 328629 h 1552504"/>
                  <a:gd name="connsiteX2" fmla="*/ 585147 w 585147"/>
                  <a:gd name="connsiteY2" fmla="*/ 1552504 h 1552504"/>
                  <a:gd name="connsiteX0" fmla="*/ 0 w 585147"/>
                  <a:gd name="connsiteY0" fmla="*/ 0 h 1552504"/>
                  <a:gd name="connsiteX1" fmla="*/ 239091 w 585147"/>
                  <a:gd name="connsiteY1" fmla="*/ 328629 h 1552504"/>
                  <a:gd name="connsiteX2" fmla="*/ 585147 w 585147"/>
                  <a:gd name="connsiteY2" fmla="*/ 1552504 h 1552504"/>
                  <a:gd name="connsiteX0" fmla="*/ 0 w 585147"/>
                  <a:gd name="connsiteY0" fmla="*/ 0 h 1552504"/>
                  <a:gd name="connsiteX1" fmla="*/ 239091 w 585147"/>
                  <a:gd name="connsiteY1" fmla="*/ 328629 h 1552504"/>
                  <a:gd name="connsiteX2" fmla="*/ 585147 w 585147"/>
                  <a:gd name="connsiteY2" fmla="*/ 1552504 h 1552504"/>
                  <a:gd name="connsiteX0" fmla="*/ 0 w 585147"/>
                  <a:gd name="connsiteY0" fmla="*/ 0 h 1552504"/>
                  <a:gd name="connsiteX1" fmla="*/ 585147 w 585147"/>
                  <a:gd name="connsiteY1" fmla="*/ 1552504 h 1552504"/>
                  <a:gd name="connsiteX0" fmla="*/ 0 w 585147"/>
                  <a:gd name="connsiteY0" fmla="*/ 0 h 1552504"/>
                  <a:gd name="connsiteX1" fmla="*/ 585147 w 585147"/>
                  <a:gd name="connsiteY1" fmla="*/ 1552504 h 1552504"/>
                  <a:gd name="connsiteX0" fmla="*/ 0 w 585147"/>
                  <a:gd name="connsiteY0" fmla="*/ 0 h 1552504"/>
                  <a:gd name="connsiteX1" fmla="*/ 585147 w 585147"/>
                  <a:gd name="connsiteY1" fmla="*/ 1552504 h 1552504"/>
                  <a:gd name="connsiteX0" fmla="*/ 0 w 585147"/>
                  <a:gd name="connsiteY0" fmla="*/ 0 h 1552504"/>
                  <a:gd name="connsiteX1" fmla="*/ 585147 w 585147"/>
                  <a:gd name="connsiteY1" fmla="*/ 1552504 h 1552504"/>
                  <a:gd name="connsiteX0" fmla="*/ 0 w 585147"/>
                  <a:gd name="connsiteY0" fmla="*/ 0 h 1552504"/>
                  <a:gd name="connsiteX1" fmla="*/ 585147 w 585147"/>
                  <a:gd name="connsiteY1" fmla="*/ 1552504 h 1552504"/>
                  <a:gd name="connsiteX0" fmla="*/ 0 w 508947"/>
                  <a:gd name="connsiteY0" fmla="*/ 0 h 1660454"/>
                  <a:gd name="connsiteX1" fmla="*/ 508947 w 508947"/>
                  <a:gd name="connsiteY1" fmla="*/ 1660454 h 1660454"/>
                  <a:gd name="connsiteX0" fmla="*/ 0 w 532973"/>
                  <a:gd name="connsiteY0" fmla="*/ 0 h 1660454"/>
                  <a:gd name="connsiteX1" fmla="*/ 508947 w 532973"/>
                  <a:gd name="connsiteY1" fmla="*/ 1660454 h 1660454"/>
                  <a:gd name="connsiteX0" fmla="*/ 0 w 532973"/>
                  <a:gd name="connsiteY0" fmla="*/ 0 h 1660454"/>
                  <a:gd name="connsiteX1" fmla="*/ 181941 w 532973"/>
                  <a:gd name="connsiteY1" fmla="*/ 967335 h 1660454"/>
                  <a:gd name="connsiteX2" fmla="*/ 508947 w 532973"/>
                  <a:gd name="connsiteY2" fmla="*/ 1660454 h 1660454"/>
                  <a:gd name="connsiteX0" fmla="*/ 50156 w 583129"/>
                  <a:gd name="connsiteY0" fmla="*/ 0 h 1660454"/>
                  <a:gd name="connsiteX1" fmla="*/ 232097 w 583129"/>
                  <a:gd name="connsiteY1" fmla="*/ 967335 h 1660454"/>
                  <a:gd name="connsiteX2" fmla="*/ 559103 w 583129"/>
                  <a:gd name="connsiteY2" fmla="*/ 1660454 h 1660454"/>
                  <a:gd name="connsiteX0" fmla="*/ 50156 w 583129"/>
                  <a:gd name="connsiteY0" fmla="*/ 0 h 1660454"/>
                  <a:gd name="connsiteX1" fmla="*/ 232097 w 583129"/>
                  <a:gd name="connsiteY1" fmla="*/ 967335 h 1660454"/>
                  <a:gd name="connsiteX2" fmla="*/ 559103 w 583129"/>
                  <a:gd name="connsiteY2" fmla="*/ 1660454 h 1660454"/>
                  <a:gd name="connsiteX0" fmla="*/ 50156 w 583129"/>
                  <a:gd name="connsiteY0" fmla="*/ 0 h 1660454"/>
                  <a:gd name="connsiteX1" fmla="*/ 232097 w 583129"/>
                  <a:gd name="connsiteY1" fmla="*/ 967335 h 1660454"/>
                  <a:gd name="connsiteX2" fmla="*/ 559103 w 583129"/>
                  <a:gd name="connsiteY2" fmla="*/ 1660454 h 1660454"/>
                  <a:gd name="connsiteX0" fmla="*/ 50156 w 440254"/>
                  <a:gd name="connsiteY0" fmla="*/ 0 h 1660454"/>
                  <a:gd name="connsiteX1" fmla="*/ 232097 w 440254"/>
                  <a:gd name="connsiteY1" fmla="*/ 967335 h 1660454"/>
                  <a:gd name="connsiteX2" fmla="*/ 416228 w 440254"/>
                  <a:gd name="connsiteY2" fmla="*/ 1660454 h 1660454"/>
                  <a:gd name="connsiteX0" fmla="*/ 0 w 780623"/>
                  <a:gd name="connsiteY0" fmla="*/ 0 h 1438070"/>
                  <a:gd name="connsiteX1" fmla="*/ 572466 w 780623"/>
                  <a:gd name="connsiteY1" fmla="*/ 744951 h 1438070"/>
                  <a:gd name="connsiteX2" fmla="*/ 756597 w 780623"/>
                  <a:gd name="connsiteY2" fmla="*/ 1438070 h 1438070"/>
                  <a:gd name="connsiteX0" fmla="*/ 0 w 780623"/>
                  <a:gd name="connsiteY0" fmla="*/ 0 h 1438070"/>
                  <a:gd name="connsiteX1" fmla="*/ 572466 w 780623"/>
                  <a:gd name="connsiteY1" fmla="*/ 744951 h 1438070"/>
                  <a:gd name="connsiteX2" fmla="*/ 756597 w 780623"/>
                  <a:gd name="connsiteY2" fmla="*/ 1438070 h 1438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0623" h="1438070">
                    <a:moveTo>
                      <a:pt x="0" y="0"/>
                    </a:moveTo>
                    <a:cubicBezTo>
                      <a:pt x="413072" y="222459"/>
                      <a:pt x="340369" y="377527"/>
                      <a:pt x="572466" y="744951"/>
                    </a:cubicBezTo>
                    <a:cubicBezTo>
                      <a:pt x="728449" y="1050769"/>
                      <a:pt x="780623" y="1190445"/>
                      <a:pt x="756597" y="1438070"/>
                    </a:cubicBezTo>
                  </a:path>
                </a:pathLst>
              </a:custGeom>
              <a:ln w="38100">
                <a:solidFill>
                  <a:srgbClr val="0000FF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" name="Freeform 105"/>
              <p:cNvSpPr/>
              <p:nvPr/>
            </p:nvSpPr>
            <p:spPr>
              <a:xfrm>
                <a:off x="7391400" y="2062163"/>
                <a:ext cx="612775" cy="3625850"/>
              </a:xfrm>
              <a:custGeom>
                <a:avLst/>
                <a:gdLst>
                  <a:gd name="connsiteX0" fmla="*/ 2428875 w 3124200"/>
                  <a:gd name="connsiteY0" fmla="*/ 3060700 h 3060700"/>
                  <a:gd name="connsiteX1" fmla="*/ 2981325 w 3124200"/>
                  <a:gd name="connsiteY1" fmla="*/ 2136775 h 3060700"/>
                  <a:gd name="connsiteX2" fmla="*/ 1571625 w 3124200"/>
                  <a:gd name="connsiteY2" fmla="*/ 641350 h 3060700"/>
                  <a:gd name="connsiteX3" fmla="*/ 0 w 3124200"/>
                  <a:gd name="connsiteY3" fmla="*/ 3175 h 3060700"/>
                  <a:gd name="connsiteX0" fmla="*/ 3409950 w 4105275"/>
                  <a:gd name="connsiteY0" fmla="*/ 2716212 h 2716212"/>
                  <a:gd name="connsiteX1" fmla="*/ 3962400 w 4105275"/>
                  <a:gd name="connsiteY1" fmla="*/ 1792287 h 2716212"/>
                  <a:gd name="connsiteX2" fmla="*/ 2552700 w 4105275"/>
                  <a:gd name="connsiteY2" fmla="*/ 296862 h 2716212"/>
                  <a:gd name="connsiteX3" fmla="*/ 0 w 4105275"/>
                  <a:gd name="connsiteY3" fmla="*/ 11112 h 2716212"/>
                  <a:gd name="connsiteX0" fmla="*/ 3486150 w 4181475"/>
                  <a:gd name="connsiteY0" fmla="*/ 2774950 h 2774950"/>
                  <a:gd name="connsiteX1" fmla="*/ 4038600 w 4181475"/>
                  <a:gd name="connsiteY1" fmla="*/ 1851025 h 2774950"/>
                  <a:gd name="connsiteX2" fmla="*/ 2628900 w 4181475"/>
                  <a:gd name="connsiteY2" fmla="*/ 355600 h 2774950"/>
                  <a:gd name="connsiteX3" fmla="*/ 0 w 4181475"/>
                  <a:gd name="connsiteY3" fmla="*/ 3175 h 2774950"/>
                  <a:gd name="connsiteX0" fmla="*/ 3486150 w 3876675"/>
                  <a:gd name="connsiteY0" fmla="*/ 2774950 h 2774950"/>
                  <a:gd name="connsiteX1" fmla="*/ 3733800 w 3876675"/>
                  <a:gd name="connsiteY1" fmla="*/ 1384300 h 2774950"/>
                  <a:gd name="connsiteX2" fmla="*/ 2628900 w 3876675"/>
                  <a:gd name="connsiteY2" fmla="*/ 355600 h 2774950"/>
                  <a:gd name="connsiteX3" fmla="*/ 0 w 3876675"/>
                  <a:gd name="connsiteY3" fmla="*/ 3175 h 2774950"/>
                  <a:gd name="connsiteX0" fmla="*/ 3622627 w 3970289"/>
                  <a:gd name="connsiteY0" fmla="*/ 2870485 h 2870485"/>
                  <a:gd name="connsiteX1" fmla="*/ 3733800 w 3970289"/>
                  <a:gd name="connsiteY1" fmla="*/ 1384300 h 2870485"/>
                  <a:gd name="connsiteX2" fmla="*/ 2628900 w 3970289"/>
                  <a:gd name="connsiteY2" fmla="*/ 355600 h 2870485"/>
                  <a:gd name="connsiteX3" fmla="*/ 0 w 3970289"/>
                  <a:gd name="connsiteY3" fmla="*/ 3175 h 2870485"/>
                  <a:gd name="connsiteX0" fmla="*/ 3622627 w 3622627"/>
                  <a:gd name="connsiteY0" fmla="*/ 2870485 h 2870485"/>
                  <a:gd name="connsiteX1" fmla="*/ 2628900 w 3622627"/>
                  <a:gd name="connsiteY1" fmla="*/ 355600 h 2870485"/>
                  <a:gd name="connsiteX2" fmla="*/ 0 w 3622627"/>
                  <a:gd name="connsiteY2" fmla="*/ 3175 h 2870485"/>
                  <a:gd name="connsiteX0" fmla="*/ 3622627 w 3622627"/>
                  <a:gd name="connsiteY0" fmla="*/ 2867310 h 2867310"/>
                  <a:gd name="connsiteX1" fmla="*/ 0 w 3622627"/>
                  <a:gd name="connsiteY1" fmla="*/ 0 h 2867310"/>
                  <a:gd name="connsiteX0" fmla="*/ 1875714 w 1875714"/>
                  <a:gd name="connsiteY0" fmla="*/ 1434295 h 1434295"/>
                  <a:gd name="connsiteX1" fmla="*/ 0 w 1875714"/>
                  <a:gd name="connsiteY1" fmla="*/ 0 h 1434295"/>
                  <a:gd name="connsiteX0" fmla="*/ 0 w 4061062"/>
                  <a:gd name="connsiteY0" fmla="*/ 806498 h 806498"/>
                  <a:gd name="connsiteX1" fmla="*/ 4061062 w 4061062"/>
                  <a:gd name="connsiteY1" fmla="*/ 0 h 806498"/>
                  <a:gd name="connsiteX0" fmla="*/ 0 w 990315"/>
                  <a:gd name="connsiteY0" fmla="*/ 0 h 1895758"/>
                  <a:gd name="connsiteX1" fmla="*/ 990315 w 990315"/>
                  <a:gd name="connsiteY1" fmla="*/ 1895758 h 1895758"/>
                  <a:gd name="connsiteX0" fmla="*/ 0 w 1287782"/>
                  <a:gd name="connsiteY0" fmla="*/ 0 h 1895758"/>
                  <a:gd name="connsiteX1" fmla="*/ 1287782 w 1287782"/>
                  <a:gd name="connsiteY1" fmla="*/ 1446746 h 1895758"/>
                  <a:gd name="connsiteX2" fmla="*/ 990315 w 1287782"/>
                  <a:gd name="connsiteY2" fmla="*/ 1895758 h 1895758"/>
                  <a:gd name="connsiteX0" fmla="*/ 0 w 1287782"/>
                  <a:gd name="connsiteY0" fmla="*/ 0 h 1895758"/>
                  <a:gd name="connsiteX1" fmla="*/ 1287782 w 1287782"/>
                  <a:gd name="connsiteY1" fmla="*/ 1446746 h 1895758"/>
                  <a:gd name="connsiteX2" fmla="*/ 990315 w 1287782"/>
                  <a:gd name="connsiteY2" fmla="*/ 1895758 h 1895758"/>
                  <a:gd name="connsiteX0" fmla="*/ 0 w 1287782"/>
                  <a:gd name="connsiteY0" fmla="*/ 0 h 1895758"/>
                  <a:gd name="connsiteX1" fmla="*/ 1287782 w 1287782"/>
                  <a:gd name="connsiteY1" fmla="*/ 1446746 h 1895758"/>
                  <a:gd name="connsiteX2" fmla="*/ 990315 w 1287782"/>
                  <a:gd name="connsiteY2" fmla="*/ 1895758 h 1895758"/>
                  <a:gd name="connsiteX0" fmla="*/ 0 w 1287782"/>
                  <a:gd name="connsiteY0" fmla="*/ 0 h 1895758"/>
                  <a:gd name="connsiteX1" fmla="*/ 1287782 w 1287782"/>
                  <a:gd name="connsiteY1" fmla="*/ 1446746 h 1895758"/>
                  <a:gd name="connsiteX2" fmla="*/ 990315 w 1287782"/>
                  <a:gd name="connsiteY2" fmla="*/ 1895758 h 1895758"/>
                  <a:gd name="connsiteX0" fmla="*/ 0 w 1274359"/>
                  <a:gd name="connsiteY0" fmla="*/ 0 h 1895758"/>
                  <a:gd name="connsiteX1" fmla="*/ 1137657 w 1274359"/>
                  <a:gd name="connsiteY1" fmla="*/ 1446746 h 1895758"/>
                  <a:gd name="connsiteX2" fmla="*/ 990315 w 1274359"/>
                  <a:gd name="connsiteY2" fmla="*/ 1895758 h 1895758"/>
                  <a:gd name="connsiteX0" fmla="*/ 0 w 1274359"/>
                  <a:gd name="connsiteY0" fmla="*/ 0 h 1895758"/>
                  <a:gd name="connsiteX1" fmla="*/ 1137657 w 1274359"/>
                  <a:gd name="connsiteY1" fmla="*/ 1446746 h 1895758"/>
                  <a:gd name="connsiteX2" fmla="*/ 990315 w 1274359"/>
                  <a:gd name="connsiteY2" fmla="*/ 1895758 h 1895758"/>
                  <a:gd name="connsiteX0" fmla="*/ 0 w 1274359"/>
                  <a:gd name="connsiteY0" fmla="*/ 0 h 1895758"/>
                  <a:gd name="connsiteX1" fmla="*/ 1137657 w 1274359"/>
                  <a:gd name="connsiteY1" fmla="*/ 1446746 h 1895758"/>
                  <a:gd name="connsiteX2" fmla="*/ 990315 w 1274359"/>
                  <a:gd name="connsiteY2" fmla="*/ 1895758 h 1895758"/>
                  <a:gd name="connsiteX0" fmla="*/ 0 w 1300435"/>
                  <a:gd name="connsiteY0" fmla="*/ 0 h 1854815"/>
                  <a:gd name="connsiteX1" fmla="*/ 1137657 w 1300435"/>
                  <a:gd name="connsiteY1" fmla="*/ 1446746 h 1854815"/>
                  <a:gd name="connsiteX2" fmla="*/ 976667 w 1300435"/>
                  <a:gd name="connsiteY2" fmla="*/ 1854815 h 1854815"/>
                  <a:gd name="connsiteX0" fmla="*/ 0 w 1300435"/>
                  <a:gd name="connsiteY0" fmla="*/ 0 h 1854815"/>
                  <a:gd name="connsiteX1" fmla="*/ 1137657 w 1300435"/>
                  <a:gd name="connsiteY1" fmla="*/ 1446746 h 1854815"/>
                  <a:gd name="connsiteX2" fmla="*/ 976667 w 1300435"/>
                  <a:gd name="connsiteY2" fmla="*/ 1854815 h 1854815"/>
                  <a:gd name="connsiteX0" fmla="*/ 0 w 1260711"/>
                  <a:gd name="connsiteY0" fmla="*/ 0 h 1854815"/>
                  <a:gd name="connsiteX1" fmla="*/ 1137657 w 1260711"/>
                  <a:gd name="connsiteY1" fmla="*/ 1446746 h 1854815"/>
                  <a:gd name="connsiteX2" fmla="*/ 976667 w 1260711"/>
                  <a:gd name="connsiteY2" fmla="*/ 1854815 h 1854815"/>
                  <a:gd name="connsiteX0" fmla="*/ 0 w 1260711"/>
                  <a:gd name="connsiteY0" fmla="*/ 0 h 1854815"/>
                  <a:gd name="connsiteX1" fmla="*/ 1137657 w 1260711"/>
                  <a:gd name="connsiteY1" fmla="*/ 1446746 h 1854815"/>
                  <a:gd name="connsiteX2" fmla="*/ 976667 w 1260711"/>
                  <a:gd name="connsiteY2" fmla="*/ 1854815 h 1854815"/>
                  <a:gd name="connsiteX0" fmla="*/ 0 w 1151529"/>
                  <a:gd name="connsiteY0" fmla="*/ 0 h 1854815"/>
                  <a:gd name="connsiteX1" fmla="*/ 1137657 w 1151529"/>
                  <a:gd name="connsiteY1" fmla="*/ 1446746 h 1854815"/>
                  <a:gd name="connsiteX2" fmla="*/ 976667 w 1151529"/>
                  <a:gd name="connsiteY2" fmla="*/ 1854815 h 1854815"/>
                  <a:gd name="connsiteX0" fmla="*/ 0 w 1218549"/>
                  <a:gd name="connsiteY0" fmla="*/ 0 h 1854815"/>
                  <a:gd name="connsiteX1" fmla="*/ 1137657 w 1218549"/>
                  <a:gd name="connsiteY1" fmla="*/ 1446746 h 1854815"/>
                  <a:gd name="connsiteX2" fmla="*/ 976667 w 1218549"/>
                  <a:gd name="connsiteY2" fmla="*/ 1854815 h 1854815"/>
                  <a:gd name="connsiteX0" fmla="*/ 0 w 1300435"/>
                  <a:gd name="connsiteY0" fmla="*/ 0 h 1854815"/>
                  <a:gd name="connsiteX1" fmla="*/ 1219543 w 1300435"/>
                  <a:gd name="connsiteY1" fmla="*/ 1351212 h 1854815"/>
                  <a:gd name="connsiteX2" fmla="*/ 976667 w 1300435"/>
                  <a:gd name="connsiteY2" fmla="*/ 1854815 h 1854815"/>
                  <a:gd name="connsiteX0" fmla="*/ 0 w 1273139"/>
                  <a:gd name="connsiteY0" fmla="*/ 0 h 1854815"/>
                  <a:gd name="connsiteX1" fmla="*/ 1219543 w 1273139"/>
                  <a:gd name="connsiteY1" fmla="*/ 1351212 h 1854815"/>
                  <a:gd name="connsiteX2" fmla="*/ 976667 w 1273139"/>
                  <a:gd name="connsiteY2" fmla="*/ 1854815 h 1854815"/>
                  <a:gd name="connsiteX0" fmla="*/ 0 w 1327731"/>
                  <a:gd name="connsiteY0" fmla="*/ 0 h 1854815"/>
                  <a:gd name="connsiteX1" fmla="*/ 1219543 w 1327731"/>
                  <a:gd name="connsiteY1" fmla="*/ 1351212 h 1854815"/>
                  <a:gd name="connsiteX2" fmla="*/ 976667 w 1327731"/>
                  <a:gd name="connsiteY2" fmla="*/ 1854815 h 1854815"/>
                  <a:gd name="connsiteX0" fmla="*/ 0 w 976667"/>
                  <a:gd name="connsiteY0" fmla="*/ 0 h 1854815"/>
                  <a:gd name="connsiteX1" fmla="*/ 976667 w 976667"/>
                  <a:gd name="connsiteY1" fmla="*/ 1854815 h 1854815"/>
                  <a:gd name="connsiteX0" fmla="*/ 730897 w 1707564"/>
                  <a:gd name="connsiteY0" fmla="*/ 0 h 1854815"/>
                  <a:gd name="connsiteX1" fmla="*/ 0 w 1707564"/>
                  <a:gd name="connsiteY1" fmla="*/ 433685 h 1854815"/>
                  <a:gd name="connsiteX2" fmla="*/ 1707564 w 1707564"/>
                  <a:gd name="connsiteY2" fmla="*/ 1854815 h 1854815"/>
                  <a:gd name="connsiteX0" fmla="*/ 0 w 976667"/>
                  <a:gd name="connsiteY0" fmla="*/ 0 h 1854815"/>
                  <a:gd name="connsiteX1" fmla="*/ 976667 w 976667"/>
                  <a:gd name="connsiteY1" fmla="*/ 1854815 h 1854815"/>
                  <a:gd name="connsiteX0" fmla="*/ 2480908 w 2480908"/>
                  <a:gd name="connsiteY0" fmla="*/ 0 h 2788265"/>
                  <a:gd name="connsiteX1" fmla="*/ 0 w 2480908"/>
                  <a:gd name="connsiteY1" fmla="*/ 2788265 h 2788265"/>
                  <a:gd name="connsiteX0" fmla="*/ 0 w 509942"/>
                  <a:gd name="connsiteY0" fmla="*/ 0 h 3978890"/>
                  <a:gd name="connsiteX1" fmla="*/ 509942 w 509942"/>
                  <a:gd name="connsiteY1" fmla="*/ 3978890 h 3978890"/>
                  <a:gd name="connsiteX0" fmla="*/ 121298 w 631240"/>
                  <a:gd name="connsiteY0" fmla="*/ 0 h 3978890"/>
                  <a:gd name="connsiteX1" fmla="*/ 0 w 631240"/>
                  <a:gd name="connsiteY1" fmla="*/ 5059 h 3978890"/>
                  <a:gd name="connsiteX2" fmla="*/ 631240 w 631240"/>
                  <a:gd name="connsiteY2" fmla="*/ 3978890 h 3978890"/>
                  <a:gd name="connsiteX0" fmla="*/ 125294 w 635236"/>
                  <a:gd name="connsiteY0" fmla="*/ 0 h 3978890"/>
                  <a:gd name="connsiteX1" fmla="*/ 3996 w 635236"/>
                  <a:gd name="connsiteY1" fmla="*/ 5059 h 3978890"/>
                  <a:gd name="connsiteX2" fmla="*/ 635236 w 635236"/>
                  <a:gd name="connsiteY2" fmla="*/ 3978890 h 3978890"/>
                  <a:gd name="connsiteX0" fmla="*/ 255080 w 765022"/>
                  <a:gd name="connsiteY0" fmla="*/ 0 h 3978890"/>
                  <a:gd name="connsiteX1" fmla="*/ 133782 w 765022"/>
                  <a:gd name="connsiteY1" fmla="*/ 5059 h 3978890"/>
                  <a:gd name="connsiteX2" fmla="*/ 105207 w 765022"/>
                  <a:gd name="connsiteY2" fmla="*/ 776584 h 3978890"/>
                  <a:gd name="connsiteX3" fmla="*/ 765022 w 765022"/>
                  <a:gd name="connsiteY3" fmla="*/ 3978890 h 3978890"/>
                  <a:gd name="connsiteX0" fmla="*/ 197930 w 707872"/>
                  <a:gd name="connsiteY0" fmla="*/ 0 h 3978890"/>
                  <a:gd name="connsiteX1" fmla="*/ 76632 w 707872"/>
                  <a:gd name="connsiteY1" fmla="*/ 5059 h 3978890"/>
                  <a:gd name="connsiteX2" fmla="*/ 48057 w 707872"/>
                  <a:gd name="connsiteY2" fmla="*/ 776584 h 3978890"/>
                  <a:gd name="connsiteX3" fmla="*/ 707872 w 707872"/>
                  <a:gd name="connsiteY3" fmla="*/ 3978890 h 3978890"/>
                  <a:gd name="connsiteX0" fmla="*/ 197930 w 707872"/>
                  <a:gd name="connsiteY0" fmla="*/ 0 h 3978890"/>
                  <a:gd name="connsiteX1" fmla="*/ 133782 w 707872"/>
                  <a:gd name="connsiteY1" fmla="*/ 52684 h 3978890"/>
                  <a:gd name="connsiteX2" fmla="*/ 48057 w 707872"/>
                  <a:gd name="connsiteY2" fmla="*/ 776584 h 3978890"/>
                  <a:gd name="connsiteX3" fmla="*/ 707872 w 707872"/>
                  <a:gd name="connsiteY3" fmla="*/ 3978890 h 3978890"/>
                  <a:gd name="connsiteX0" fmla="*/ 197930 w 707872"/>
                  <a:gd name="connsiteY0" fmla="*/ 0 h 3978890"/>
                  <a:gd name="connsiteX1" fmla="*/ 181898 w 707872"/>
                  <a:gd name="connsiteY1" fmla="*/ 119359 h 3978890"/>
                  <a:gd name="connsiteX2" fmla="*/ 48057 w 707872"/>
                  <a:gd name="connsiteY2" fmla="*/ 776584 h 3978890"/>
                  <a:gd name="connsiteX3" fmla="*/ 707872 w 707872"/>
                  <a:gd name="connsiteY3" fmla="*/ 3978890 h 3978890"/>
                  <a:gd name="connsiteX0" fmla="*/ 197930 w 707872"/>
                  <a:gd name="connsiteY0" fmla="*/ 0 h 3978890"/>
                  <a:gd name="connsiteX1" fmla="*/ 181898 w 707872"/>
                  <a:gd name="connsiteY1" fmla="*/ 119359 h 3978890"/>
                  <a:gd name="connsiteX2" fmla="*/ 48057 w 707872"/>
                  <a:gd name="connsiteY2" fmla="*/ 776584 h 3978890"/>
                  <a:gd name="connsiteX3" fmla="*/ 136327 w 707872"/>
                  <a:gd name="connsiteY3" fmla="*/ 2472034 h 3978890"/>
                  <a:gd name="connsiteX4" fmla="*/ 707872 w 707872"/>
                  <a:gd name="connsiteY4" fmla="*/ 3978890 h 3978890"/>
                  <a:gd name="connsiteX0" fmla="*/ 197930 w 563526"/>
                  <a:gd name="connsiteY0" fmla="*/ 0 h 3626465"/>
                  <a:gd name="connsiteX1" fmla="*/ 181898 w 563526"/>
                  <a:gd name="connsiteY1" fmla="*/ 119359 h 3626465"/>
                  <a:gd name="connsiteX2" fmla="*/ 48057 w 563526"/>
                  <a:gd name="connsiteY2" fmla="*/ 776584 h 3626465"/>
                  <a:gd name="connsiteX3" fmla="*/ 136327 w 563526"/>
                  <a:gd name="connsiteY3" fmla="*/ 2472034 h 3626465"/>
                  <a:gd name="connsiteX4" fmla="*/ 563526 w 563526"/>
                  <a:gd name="connsiteY4" fmla="*/ 3626465 h 3626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3526" h="3626465">
                    <a:moveTo>
                      <a:pt x="197930" y="0"/>
                    </a:moveTo>
                    <a:lnTo>
                      <a:pt x="181898" y="119359"/>
                    </a:lnTo>
                    <a:cubicBezTo>
                      <a:pt x="180732" y="229740"/>
                      <a:pt x="0" y="400029"/>
                      <a:pt x="48057" y="776584"/>
                    </a:cubicBezTo>
                    <a:cubicBezTo>
                      <a:pt x="81895" y="1152822"/>
                      <a:pt x="50416" y="1997054"/>
                      <a:pt x="136327" y="2472034"/>
                    </a:cubicBezTo>
                    <a:cubicBezTo>
                      <a:pt x="222238" y="2947014"/>
                      <a:pt x="509701" y="3359447"/>
                      <a:pt x="563526" y="3626465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28" name="Bildobjekt 39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132034" y="2365186"/>
                <a:ext cx="449866" cy="534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Magnetskiva 28"/>
              <p:cNvSpPr/>
              <p:nvPr/>
            </p:nvSpPr>
            <p:spPr>
              <a:xfrm>
                <a:off x="5924550" y="3319463"/>
                <a:ext cx="809625" cy="814387"/>
              </a:xfrm>
              <a:prstGeom prst="flowChartMagneticDisk">
                <a:avLst/>
              </a:prstGeom>
              <a:gradFill>
                <a:gsLst>
                  <a:gs pos="0">
                    <a:schemeClr val="bg1">
                      <a:lumMod val="50000"/>
                      <a:alpha val="49000"/>
                    </a:schemeClr>
                  </a:gs>
                  <a:gs pos="50000">
                    <a:schemeClr val="bg1">
                      <a:lumMod val="65000"/>
                      <a:alpha val="0"/>
                    </a:schemeClr>
                  </a:gs>
                  <a:gs pos="87000">
                    <a:schemeClr val="bg1">
                      <a:lumMod val="65000"/>
                    </a:schemeClr>
                  </a:gs>
                </a:gsLst>
                <a:lin ang="0" scaled="1"/>
              </a:gradFill>
              <a:ln w="9525"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36000" tIns="144000" rIns="0" anchor="ctr"/>
              <a:lstStyle/>
              <a:p>
                <a:pPr algn="ctr">
                  <a:defRPr/>
                </a:pPr>
                <a:r>
                  <a:rPr lang="en-US" sz="1200" dirty="0"/>
                  <a:t>Company</a:t>
                </a:r>
              </a:p>
              <a:p>
                <a:pPr algn="ctr">
                  <a:defRPr/>
                </a:pPr>
                <a:r>
                  <a:rPr lang="en-US" sz="1200" dirty="0"/>
                  <a:t>Web Server</a:t>
                </a:r>
              </a:p>
            </p:txBody>
          </p:sp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086600" y="3933825"/>
                <a:ext cx="736978" cy="103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2" descr="C:\J_Kolon\TMC\WebRTCAtlantaJune2013\RTCBrowser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453312" y="5689549"/>
                <a:ext cx="1261655" cy="1168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Box 2"/>
            <p:cNvSpPr txBox="1"/>
            <p:nvPr/>
          </p:nvSpPr>
          <p:spPr>
            <a:xfrm>
              <a:off x="9800167" y="4844061"/>
              <a:ext cx="1706033" cy="9936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CC00"/>
              </a:solidFill>
            </a:ln>
          </p:spPr>
          <p:txBody>
            <a:bodyPr wrap="square" lIns="130622" tIns="65311" rIns="36000" bIns="65311" rtlCol="0">
              <a:spAutoFit/>
            </a:bodyPr>
            <a:lstStyle/>
            <a:p>
              <a:r>
                <a:rPr lang="en-US" sz="2800" b="1" dirty="0" smtClean="0">
                  <a:solidFill>
                    <a:srgbClr val="C40F41"/>
                  </a:solidFill>
                </a:rPr>
                <a:t>Q-TURN RESOLVES</a:t>
              </a:r>
              <a:endParaRPr lang="en-US" sz="2800" dirty="0">
                <a:solidFill>
                  <a:srgbClr val="C40F41"/>
                </a:solidFill>
              </a:endParaRPr>
            </a:p>
          </p:txBody>
        </p:sp>
        <p:sp>
          <p:nvSpPr>
            <p:cNvPr id="32" name="Höger 31"/>
            <p:cNvSpPr/>
            <p:nvPr/>
          </p:nvSpPr>
          <p:spPr>
            <a:xfrm rot="1448568">
              <a:off x="10535895" y="4795083"/>
              <a:ext cx="2175780" cy="466162"/>
            </a:xfrm>
            <a:prstGeom prst="rightArrow">
              <a:avLst>
                <a:gd name="adj1" fmla="val 47591"/>
                <a:gd name="adj2" fmla="val 50000"/>
              </a:avLst>
            </a:prstGeom>
            <a:solidFill>
              <a:srgbClr val="C40F41"/>
            </a:solidFill>
            <a:ln w="9525">
              <a:solidFill>
                <a:srgbClr val="00CC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Novel View on ICE – </a:t>
            </a:r>
            <a:r>
              <a:rPr lang="en-US" b="1" dirty="0" smtClean="0"/>
              <a:t>Q-TURN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1" y="1752601"/>
            <a:ext cx="7619999" cy="567187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 smtClean="0"/>
              <a:t>Knock-knock; Give my Media a Quality Pipe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Regard ICE as a request for real-time traffic through the Firewall. Interpret the STUN &amp; TURN signals in the Firewall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Have the STUN/TURN server functionality </a:t>
            </a:r>
            <a:r>
              <a:rPr lang="en-US" sz="3200" b="1" dirty="0" smtClean="0"/>
              <a:t>IN the Firewall </a:t>
            </a:r>
            <a:r>
              <a:rPr lang="en-US" sz="3200" dirty="0" smtClean="0"/>
              <a:t>and setup the media flows under control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Security is back in the right place - The firewall is in charge of what is traversing 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Enterprise firewall can still be restrictive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676400"/>
            <a:ext cx="601658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upp 47"/>
          <p:cNvGrpSpPr/>
          <p:nvPr/>
        </p:nvGrpSpPr>
        <p:grpSpPr>
          <a:xfrm>
            <a:off x="10058399" y="2514600"/>
            <a:ext cx="3405623" cy="2030607"/>
            <a:chOff x="3077181" y="1421159"/>
            <a:chExt cx="4718474" cy="2859604"/>
          </a:xfrm>
        </p:grpSpPr>
        <p:sp>
          <p:nvSpPr>
            <p:cNvPr id="49" name="Freeform 105"/>
            <p:cNvSpPr/>
            <p:nvPr/>
          </p:nvSpPr>
          <p:spPr>
            <a:xfrm>
              <a:off x="3077181" y="1421159"/>
              <a:ext cx="4718474" cy="1608107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4948166"/>
                <a:gd name="connsiteY0" fmla="*/ 0 h 1104188"/>
                <a:gd name="connsiteX1" fmla="*/ 4948166 w 4948166"/>
                <a:gd name="connsiteY1" fmla="*/ 1104188 h 1104188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65367"/>
                <a:gd name="connsiteX1" fmla="*/ 2229477 w 4948166"/>
                <a:gd name="connsiteY1" fmla="*/ 1364858 h 1365367"/>
                <a:gd name="connsiteX2" fmla="*/ 4948166 w 4948166"/>
                <a:gd name="connsiteY2" fmla="*/ 1104188 h 1365367"/>
                <a:gd name="connsiteX0" fmla="*/ 0 w 4948166"/>
                <a:gd name="connsiteY0" fmla="*/ 0 h 1392662"/>
                <a:gd name="connsiteX1" fmla="*/ 2188534 w 4948166"/>
                <a:gd name="connsiteY1" fmla="*/ 1392153 h 1392662"/>
                <a:gd name="connsiteX2" fmla="*/ 4948166 w 4948166"/>
                <a:gd name="connsiteY2" fmla="*/ 1104188 h 1392662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430313"/>
                <a:gd name="connsiteX1" fmla="*/ 2188534 w 4948166"/>
                <a:gd name="connsiteY1" fmla="*/ 1392153 h 1430313"/>
                <a:gd name="connsiteX2" fmla="*/ 4948166 w 4948166"/>
                <a:gd name="connsiteY2" fmla="*/ 1104188 h 1430313"/>
                <a:gd name="connsiteX0" fmla="*/ 0 w 4757097"/>
                <a:gd name="connsiteY0" fmla="*/ 0 h 1430313"/>
                <a:gd name="connsiteX1" fmla="*/ 2188534 w 4757097"/>
                <a:gd name="connsiteY1" fmla="*/ 1392153 h 1430313"/>
                <a:gd name="connsiteX2" fmla="*/ 4757097 w 4757097"/>
                <a:gd name="connsiteY2" fmla="*/ 1039740 h 1430313"/>
                <a:gd name="connsiteX0" fmla="*/ 0 w 4757097"/>
                <a:gd name="connsiteY0" fmla="*/ 0 h 1352976"/>
                <a:gd name="connsiteX1" fmla="*/ 2188534 w 4757097"/>
                <a:gd name="connsiteY1" fmla="*/ 1314816 h 1352976"/>
                <a:gd name="connsiteX2" fmla="*/ 4757097 w 4757097"/>
                <a:gd name="connsiteY2" fmla="*/ 1039740 h 1352976"/>
                <a:gd name="connsiteX0" fmla="*/ 0 w 4757097"/>
                <a:gd name="connsiteY0" fmla="*/ 0 h 1417424"/>
                <a:gd name="connsiteX1" fmla="*/ 2188534 w 4757097"/>
                <a:gd name="connsiteY1" fmla="*/ 1314816 h 1417424"/>
                <a:gd name="connsiteX2" fmla="*/ 4757097 w 4757097"/>
                <a:gd name="connsiteY2" fmla="*/ 1039740 h 1417424"/>
                <a:gd name="connsiteX0" fmla="*/ 0 w 4718474"/>
                <a:gd name="connsiteY0" fmla="*/ 0 h 1518771"/>
                <a:gd name="connsiteX1" fmla="*/ 2149911 w 4718474"/>
                <a:gd name="connsiteY1" fmla="*/ 1416163 h 1518771"/>
                <a:gd name="connsiteX2" fmla="*/ 4718474 w 4718474"/>
                <a:gd name="connsiteY2" fmla="*/ 1141087 h 151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8474" h="1518771">
                  <a:moveTo>
                    <a:pt x="0" y="0"/>
                  </a:moveTo>
                  <a:cubicBezTo>
                    <a:pt x="570287" y="459502"/>
                    <a:pt x="1228745" y="1266547"/>
                    <a:pt x="2149911" y="1416163"/>
                  </a:cubicBezTo>
                  <a:cubicBezTo>
                    <a:pt x="2784474" y="1518771"/>
                    <a:pt x="4365623" y="1346230"/>
                    <a:pt x="4718474" y="1141087"/>
                  </a:cubicBezTo>
                </a:path>
              </a:pathLst>
            </a:custGeom>
            <a:ln w="63500">
              <a:solidFill>
                <a:srgbClr val="0099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TextBox 104"/>
            <p:cNvSpPr txBox="1"/>
            <p:nvPr/>
          </p:nvSpPr>
          <p:spPr>
            <a:xfrm rot="1501145">
              <a:off x="4601928" y="3102292"/>
              <a:ext cx="926550" cy="43342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accent1"/>
              </a:solidFill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1400" b="1" dirty="0" smtClean="0"/>
                <a:t>Q-TURN</a:t>
              </a:r>
            </a:p>
          </p:txBody>
        </p:sp>
        <p:cxnSp>
          <p:nvCxnSpPr>
            <p:cNvPr id="51" name="Rak 50"/>
            <p:cNvCxnSpPr/>
            <p:nvPr/>
          </p:nvCxnSpPr>
          <p:spPr>
            <a:xfrm>
              <a:off x="3288331" y="3352716"/>
              <a:ext cx="545910" cy="805217"/>
            </a:xfrm>
            <a:prstGeom prst="line">
              <a:avLst/>
            </a:prstGeom>
            <a:ln w="603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ak 51"/>
            <p:cNvCxnSpPr/>
            <p:nvPr/>
          </p:nvCxnSpPr>
          <p:spPr>
            <a:xfrm flipH="1">
              <a:off x="3110911" y="3325420"/>
              <a:ext cx="655090" cy="955343"/>
            </a:xfrm>
            <a:prstGeom prst="line">
              <a:avLst/>
            </a:prstGeom>
            <a:ln w="603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Höger 52"/>
            <p:cNvSpPr/>
            <p:nvPr/>
          </p:nvSpPr>
          <p:spPr>
            <a:xfrm rot="19919647">
              <a:off x="4154480" y="3383074"/>
              <a:ext cx="558176" cy="335113"/>
            </a:xfrm>
            <a:prstGeom prst="rightArrow">
              <a:avLst>
                <a:gd name="adj1" fmla="val 47591"/>
                <a:gd name="adj2" fmla="val 50000"/>
              </a:avLst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2"/>
          <p:cNvSpPr txBox="1"/>
          <p:nvPr/>
        </p:nvSpPr>
        <p:spPr>
          <a:xfrm>
            <a:off x="8382000" y="4724400"/>
            <a:ext cx="5943600" cy="265566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 smtClean="0"/>
              <a:t>Q-TURN Enables QoS and More:</a:t>
            </a:r>
          </a:p>
          <a:p>
            <a:pPr marL="268288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Prioritization and Traffic Shaping</a:t>
            </a:r>
          </a:p>
          <a:p>
            <a:pPr marL="268288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err="1" smtClean="0"/>
              <a:t>Diffserve</a:t>
            </a:r>
            <a:r>
              <a:rPr lang="en-US" sz="2800" dirty="0" smtClean="0"/>
              <a:t> or RVSP QoS over the Net</a:t>
            </a:r>
          </a:p>
          <a:p>
            <a:pPr marL="268288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Authentication (in STUN and TURN)</a:t>
            </a:r>
          </a:p>
          <a:p>
            <a:pPr marL="268288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Accounting – Payload Type is seen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0439400" cy="1956434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WebRTC</a:t>
            </a:r>
            <a:r>
              <a:rPr lang="en-US" dirty="0" smtClean="0"/>
              <a:t>-SBC?  Part of a Gateway it is</a:t>
            </a:r>
            <a:br>
              <a:rPr lang="en-US" dirty="0" smtClean="0"/>
            </a:br>
            <a:r>
              <a:rPr lang="en-US" sz="3600" dirty="0" smtClean="0"/>
              <a:t>(Unless you regards the Q-TURN Firewall as an SBC)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09800"/>
            <a:ext cx="9220200" cy="551798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An enterprise wants to have the </a:t>
            </a:r>
            <a:r>
              <a:rPr lang="en-US" sz="3200" dirty="0" err="1" smtClean="0"/>
              <a:t>WebRTC</a:t>
            </a:r>
            <a:r>
              <a:rPr lang="en-US" sz="3200" dirty="0" smtClean="0"/>
              <a:t> benefits into their PBX / UC infrastructure. That is where their Auto attendant, Call Routing, Queues, Conference Bridge etc. is.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and an enterprise UC solution of course benefits from browser based clients, locally and remote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so does the IMS/</a:t>
            </a:r>
            <a:r>
              <a:rPr lang="en-US" sz="3200" dirty="0" err="1" smtClean="0"/>
              <a:t>VoLTE</a:t>
            </a:r>
            <a:r>
              <a:rPr lang="en-US" sz="3200" dirty="0" smtClean="0"/>
              <a:t>/RCS emerging networks</a:t>
            </a:r>
          </a:p>
          <a:p>
            <a:pPr>
              <a:spcBef>
                <a:spcPts val="1200"/>
              </a:spcBef>
            </a:pPr>
            <a:r>
              <a:rPr lang="en-US" sz="3200" b="1" dirty="0" smtClean="0"/>
              <a:t>Such </a:t>
            </a:r>
            <a:r>
              <a:rPr lang="en-US" sz="3200" b="1" dirty="0" err="1" smtClean="0"/>
              <a:t>WebRTC</a:t>
            </a:r>
            <a:r>
              <a:rPr lang="en-US" sz="3200" b="1" dirty="0" smtClean="0"/>
              <a:t> – SIP Gateways require SBC functions like Security, Interoperability fix-ups and NAT/Firewall traversal </a:t>
            </a:r>
          </a:p>
        </p:txBody>
      </p:sp>
      <p:grpSp>
        <p:nvGrpSpPr>
          <p:cNvPr id="4" name="Grupp 65"/>
          <p:cNvGrpSpPr>
            <a:grpSpLocks/>
          </p:cNvGrpSpPr>
          <p:nvPr/>
        </p:nvGrpSpPr>
        <p:grpSpPr bwMode="auto">
          <a:xfrm>
            <a:off x="10439400" y="1600200"/>
            <a:ext cx="3581400" cy="5819775"/>
            <a:chOff x="5607050" y="1038225"/>
            <a:chExt cx="3581400" cy="5819775"/>
          </a:xfrm>
        </p:grpSpPr>
        <p:pic>
          <p:nvPicPr>
            <p:cNvPr id="11" name="Bildobjekt 1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7050" y="1666876"/>
              <a:ext cx="3581400" cy="511421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pic>
          <p:nvPicPr>
            <p:cNvPr id="12" name="Bildobjekt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39554" y="4480911"/>
              <a:ext cx="3304446" cy="2377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ktangel 12"/>
            <p:cNvSpPr/>
            <p:nvPr/>
          </p:nvSpPr>
          <p:spPr bwMode="auto">
            <a:xfrm>
              <a:off x="8164513" y="4887913"/>
              <a:ext cx="69850" cy="34766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ktangel 13"/>
            <p:cNvSpPr/>
            <p:nvPr/>
          </p:nvSpPr>
          <p:spPr bwMode="auto">
            <a:xfrm rot="16200000">
              <a:off x="7130257" y="3953668"/>
              <a:ext cx="88900" cy="25574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v-SE" dirty="0">
                  <a:latin typeface="Calibri" pitchFamily="34" charset="0"/>
                  <a:cs typeface="Calibri" pitchFamily="34" charset="0"/>
                </a:rPr>
                <a:t> </a:t>
              </a:r>
            </a:p>
          </p:txBody>
        </p:sp>
        <p:sp>
          <p:nvSpPr>
            <p:cNvPr id="15" name="Rektangel 14"/>
            <p:cNvSpPr/>
            <p:nvPr/>
          </p:nvSpPr>
          <p:spPr bwMode="auto">
            <a:xfrm>
              <a:off x="6335713" y="5273675"/>
              <a:ext cx="90487" cy="39052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tretch>
              <a:fillRect/>
            </a:stretch>
          </p:blipFill>
          <p:spPr bwMode="auto">
            <a:xfrm>
              <a:off x="5835650" y="5370403"/>
              <a:ext cx="936058" cy="615260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17" name="Rektangel 16"/>
            <p:cNvSpPr/>
            <p:nvPr/>
          </p:nvSpPr>
          <p:spPr bwMode="auto">
            <a:xfrm>
              <a:off x="7670800" y="5272088"/>
              <a:ext cx="90488" cy="39052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04"/>
            <p:cNvSpPr txBox="1">
              <a:spLocks noChangeArrowheads="1"/>
            </p:cNvSpPr>
            <p:nvPr/>
          </p:nvSpPr>
          <p:spPr bwMode="auto">
            <a:xfrm>
              <a:off x="6172904" y="4845820"/>
              <a:ext cx="6078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>
                  <a:latin typeface="Calibri" pitchFamily="34" charset="0"/>
                  <a:cs typeface="Calibri" pitchFamily="34" charset="0"/>
                </a:rPr>
                <a:t>LAN</a:t>
              </a:r>
            </a:p>
          </p:txBody>
        </p:sp>
        <p:pic>
          <p:nvPicPr>
            <p:cNvPr id="19" name="Bildobjekt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30013" y="1314450"/>
              <a:ext cx="2525276" cy="146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" descr="C:\J_Kolon\TMC\WebRTCAtlantaJune2013\CallNow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14788" y="1038225"/>
              <a:ext cx="133409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 descr="C:\J_Kolon\TMC\WebRTCAtlantaJune2013\RTCBrows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20394" y="5453064"/>
              <a:ext cx="1028474" cy="952706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22" name="Picture 2" descr="C:\J_Kolon\TMC\WebRTCAtlantaJune2013\RTCBrows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34660" y="5586413"/>
              <a:ext cx="1137987" cy="1054151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23" name="Picture 2" descr="C:\J_Kolon\TMC\WebRTCAtlantaJune2013\RTCBrows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77485" y="5681663"/>
              <a:ext cx="1261784" cy="1168828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8313956" y="4894859"/>
              <a:ext cx="707798" cy="737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25" name="Freeform 105"/>
            <p:cNvSpPr/>
            <p:nvPr/>
          </p:nvSpPr>
          <p:spPr bwMode="auto">
            <a:xfrm>
              <a:off x="6746875" y="1966913"/>
              <a:ext cx="590550" cy="1566862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4948166"/>
                <a:gd name="connsiteY0" fmla="*/ 0 h 1104188"/>
                <a:gd name="connsiteX1" fmla="*/ 4948166 w 4948166"/>
                <a:gd name="connsiteY1" fmla="*/ 1104188 h 1104188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65367"/>
                <a:gd name="connsiteX1" fmla="*/ 2229477 w 4948166"/>
                <a:gd name="connsiteY1" fmla="*/ 1364858 h 1365367"/>
                <a:gd name="connsiteX2" fmla="*/ 4948166 w 4948166"/>
                <a:gd name="connsiteY2" fmla="*/ 1104188 h 1365367"/>
                <a:gd name="connsiteX0" fmla="*/ 0 w 4948166"/>
                <a:gd name="connsiteY0" fmla="*/ 0 h 1392662"/>
                <a:gd name="connsiteX1" fmla="*/ 2188534 w 4948166"/>
                <a:gd name="connsiteY1" fmla="*/ 1392153 h 1392662"/>
                <a:gd name="connsiteX2" fmla="*/ 4948166 w 4948166"/>
                <a:gd name="connsiteY2" fmla="*/ 1104188 h 1392662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430313"/>
                <a:gd name="connsiteX1" fmla="*/ 2188534 w 4948166"/>
                <a:gd name="connsiteY1" fmla="*/ 1392153 h 1430313"/>
                <a:gd name="connsiteX2" fmla="*/ 4948166 w 4948166"/>
                <a:gd name="connsiteY2" fmla="*/ 1104188 h 1430313"/>
                <a:gd name="connsiteX0" fmla="*/ 0 w 4757097"/>
                <a:gd name="connsiteY0" fmla="*/ 0 h 1430313"/>
                <a:gd name="connsiteX1" fmla="*/ 2188534 w 4757097"/>
                <a:gd name="connsiteY1" fmla="*/ 1392153 h 1430313"/>
                <a:gd name="connsiteX2" fmla="*/ 4757097 w 4757097"/>
                <a:gd name="connsiteY2" fmla="*/ 1039740 h 1430313"/>
                <a:gd name="connsiteX0" fmla="*/ 0 w 4757097"/>
                <a:gd name="connsiteY0" fmla="*/ 0 h 1352976"/>
                <a:gd name="connsiteX1" fmla="*/ 2188534 w 4757097"/>
                <a:gd name="connsiteY1" fmla="*/ 1314816 h 1352976"/>
                <a:gd name="connsiteX2" fmla="*/ 4757097 w 4757097"/>
                <a:gd name="connsiteY2" fmla="*/ 1039740 h 1352976"/>
                <a:gd name="connsiteX0" fmla="*/ 0 w 4757097"/>
                <a:gd name="connsiteY0" fmla="*/ 0 h 1417424"/>
                <a:gd name="connsiteX1" fmla="*/ 2188534 w 4757097"/>
                <a:gd name="connsiteY1" fmla="*/ 1314816 h 1417424"/>
                <a:gd name="connsiteX2" fmla="*/ 4757097 w 4757097"/>
                <a:gd name="connsiteY2" fmla="*/ 1039740 h 1417424"/>
                <a:gd name="connsiteX0" fmla="*/ 2799807 w 3489729"/>
                <a:gd name="connsiteY0" fmla="*/ 0 h 1660312"/>
                <a:gd name="connsiteX1" fmla="*/ 921166 w 3489729"/>
                <a:gd name="connsiteY1" fmla="*/ 1557704 h 1660312"/>
                <a:gd name="connsiteX2" fmla="*/ 3489729 w 3489729"/>
                <a:gd name="connsiteY2" fmla="*/ 1282628 h 1660312"/>
                <a:gd name="connsiteX0" fmla="*/ 904332 w 1594254"/>
                <a:gd name="connsiteY0" fmla="*/ 0 h 1487771"/>
                <a:gd name="connsiteX1" fmla="*/ 921166 w 1594254"/>
                <a:gd name="connsiteY1" fmla="*/ 927995 h 1487771"/>
                <a:gd name="connsiteX2" fmla="*/ 1594254 w 1594254"/>
                <a:gd name="connsiteY2" fmla="*/ 1282628 h 1487771"/>
                <a:gd name="connsiteX0" fmla="*/ 904332 w 1555729"/>
                <a:gd name="connsiteY0" fmla="*/ 0 h 1487771"/>
                <a:gd name="connsiteX1" fmla="*/ 921166 w 1555729"/>
                <a:gd name="connsiteY1" fmla="*/ 927995 h 1487771"/>
                <a:gd name="connsiteX2" fmla="*/ 556029 w 1555729"/>
                <a:gd name="connsiteY2" fmla="*/ 1282628 h 1487771"/>
                <a:gd name="connsiteX0" fmla="*/ 348303 w 348303"/>
                <a:gd name="connsiteY0" fmla="*/ 0 h 1282628"/>
                <a:gd name="connsiteX1" fmla="*/ 0 w 348303"/>
                <a:gd name="connsiteY1" fmla="*/ 1282628 h 1282628"/>
                <a:gd name="connsiteX0" fmla="*/ 338778 w 338778"/>
                <a:gd name="connsiteY0" fmla="*/ 0 h 1237649"/>
                <a:gd name="connsiteX1" fmla="*/ 0 w 338778"/>
                <a:gd name="connsiteY1" fmla="*/ 1237649 h 1237649"/>
                <a:gd name="connsiteX0" fmla="*/ 338778 w 338778"/>
                <a:gd name="connsiteY0" fmla="*/ 0 h 1237649"/>
                <a:gd name="connsiteX1" fmla="*/ 187341 w 338778"/>
                <a:gd name="connsiteY1" fmla="*/ 895367 h 1237649"/>
                <a:gd name="connsiteX2" fmla="*/ 0 w 338778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387777"/>
                <a:gd name="connsiteY0" fmla="*/ 0 h 1237649"/>
                <a:gd name="connsiteX1" fmla="*/ 311166 w 387777"/>
                <a:gd name="connsiteY1" fmla="*/ 841392 h 1237649"/>
                <a:gd name="connsiteX2" fmla="*/ 0 w 387777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225442 w 311166"/>
                <a:gd name="connsiteY2" fmla="*/ 1111268 h 1237649"/>
                <a:gd name="connsiteX3" fmla="*/ 0 w 311166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225442 w 285124"/>
                <a:gd name="connsiteY2" fmla="*/ 111126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68291 w 285124"/>
                <a:gd name="connsiteY1" fmla="*/ 679467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643578 w 656599"/>
                <a:gd name="connsiteY0" fmla="*/ 0 h 1543508"/>
                <a:gd name="connsiteX1" fmla="*/ 539766 w 656599"/>
                <a:gd name="connsiteY1" fmla="*/ 679467 h 1543508"/>
                <a:gd name="connsiteX2" fmla="*/ 520717 w 656599"/>
                <a:gd name="connsiteY2" fmla="*/ 1066288 h 1543508"/>
                <a:gd name="connsiteX3" fmla="*/ 0 w 656599"/>
                <a:gd name="connsiteY3" fmla="*/ 1543508 h 1543508"/>
                <a:gd name="connsiteX0" fmla="*/ 643578 w 656599"/>
                <a:gd name="connsiteY0" fmla="*/ 0 h 1543508"/>
                <a:gd name="connsiteX1" fmla="*/ 539766 w 656599"/>
                <a:gd name="connsiteY1" fmla="*/ 679467 h 1543508"/>
                <a:gd name="connsiteX2" fmla="*/ 396892 w 656599"/>
                <a:gd name="connsiteY2" fmla="*/ 1237210 h 1543508"/>
                <a:gd name="connsiteX3" fmla="*/ 0 w 656599"/>
                <a:gd name="connsiteY3" fmla="*/ 1543508 h 1543508"/>
                <a:gd name="connsiteX0" fmla="*/ 643578 w 656599"/>
                <a:gd name="connsiteY0" fmla="*/ 0 h 1543508"/>
                <a:gd name="connsiteX1" fmla="*/ 539766 w 656599"/>
                <a:gd name="connsiteY1" fmla="*/ 679467 h 1543508"/>
                <a:gd name="connsiteX2" fmla="*/ 396892 w 656599"/>
                <a:gd name="connsiteY2" fmla="*/ 1237210 h 1543508"/>
                <a:gd name="connsiteX3" fmla="*/ 0 w 656599"/>
                <a:gd name="connsiteY3" fmla="*/ 1543508 h 1543508"/>
                <a:gd name="connsiteX0" fmla="*/ 576903 w 589924"/>
                <a:gd name="connsiteY0" fmla="*/ 0 h 1480537"/>
                <a:gd name="connsiteX1" fmla="*/ 539766 w 589924"/>
                <a:gd name="connsiteY1" fmla="*/ 616496 h 1480537"/>
                <a:gd name="connsiteX2" fmla="*/ 396892 w 589924"/>
                <a:gd name="connsiteY2" fmla="*/ 1174239 h 1480537"/>
                <a:gd name="connsiteX3" fmla="*/ 0 w 589924"/>
                <a:gd name="connsiteY3" fmla="*/ 1480537 h 148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924" h="1480537">
                  <a:moveTo>
                    <a:pt x="576903" y="0"/>
                  </a:moveTo>
                  <a:cubicBezTo>
                    <a:pt x="589924" y="280464"/>
                    <a:pt x="536270" y="219085"/>
                    <a:pt x="539766" y="616496"/>
                  </a:cubicBezTo>
                  <a:cubicBezTo>
                    <a:pt x="522464" y="789713"/>
                    <a:pt x="486853" y="1030232"/>
                    <a:pt x="396892" y="1174239"/>
                  </a:cubicBezTo>
                  <a:cubicBezTo>
                    <a:pt x="306931" y="1318246"/>
                    <a:pt x="28049" y="1447479"/>
                    <a:pt x="0" y="1480537"/>
                  </a:cubicBezTo>
                </a:path>
              </a:pathLst>
            </a:custGeom>
            <a:ln w="381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Freeform 105"/>
            <p:cNvSpPr/>
            <p:nvPr/>
          </p:nvSpPr>
          <p:spPr bwMode="auto">
            <a:xfrm flipH="1">
              <a:off x="7296150" y="2095500"/>
              <a:ext cx="114300" cy="2190750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4948166"/>
                <a:gd name="connsiteY0" fmla="*/ 0 h 1104188"/>
                <a:gd name="connsiteX1" fmla="*/ 4948166 w 4948166"/>
                <a:gd name="connsiteY1" fmla="*/ 1104188 h 1104188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65367"/>
                <a:gd name="connsiteX1" fmla="*/ 2229477 w 4948166"/>
                <a:gd name="connsiteY1" fmla="*/ 1364858 h 1365367"/>
                <a:gd name="connsiteX2" fmla="*/ 4948166 w 4948166"/>
                <a:gd name="connsiteY2" fmla="*/ 1104188 h 1365367"/>
                <a:gd name="connsiteX0" fmla="*/ 0 w 4948166"/>
                <a:gd name="connsiteY0" fmla="*/ 0 h 1392662"/>
                <a:gd name="connsiteX1" fmla="*/ 2188534 w 4948166"/>
                <a:gd name="connsiteY1" fmla="*/ 1392153 h 1392662"/>
                <a:gd name="connsiteX2" fmla="*/ 4948166 w 4948166"/>
                <a:gd name="connsiteY2" fmla="*/ 1104188 h 1392662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430313"/>
                <a:gd name="connsiteX1" fmla="*/ 2188534 w 4948166"/>
                <a:gd name="connsiteY1" fmla="*/ 1392153 h 1430313"/>
                <a:gd name="connsiteX2" fmla="*/ 4948166 w 4948166"/>
                <a:gd name="connsiteY2" fmla="*/ 1104188 h 1430313"/>
                <a:gd name="connsiteX0" fmla="*/ 0 w 4757097"/>
                <a:gd name="connsiteY0" fmla="*/ 0 h 1430313"/>
                <a:gd name="connsiteX1" fmla="*/ 2188534 w 4757097"/>
                <a:gd name="connsiteY1" fmla="*/ 1392153 h 1430313"/>
                <a:gd name="connsiteX2" fmla="*/ 4757097 w 4757097"/>
                <a:gd name="connsiteY2" fmla="*/ 1039740 h 1430313"/>
                <a:gd name="connsiteX0" fmla="*/ 0 w 4757097"/>
                <a:gd name="connsiteY0" fmla="*/ 0 h 1352976"/>
                <a:gd name="connsiteX1" fmla="*/ 2188534 w 4757097"/>
                <a:gd name="connsiteY1" fmla="*/ 1314816 h 1352976"/>
                <a:gd name="connsiteX2" fmla="*/ 4757097 w 4757097"/>
                <a:gd name="connsiteY2" fmla="*/ 1039740 h 1352976"/>
                <a:gd name="connsiteX0" fmla="*/ 0 w 4757097"/>
                <a:gd name="connsiteY0" fmla="*/ 0 h 1417424"/>
                <a:gd name="connsiteX1" fmla="*/ 2188534 w 4757097"/>
                <a:gd name="connsiteY1" fmla="*/ 1314816 h 1417424"/>
                <a:gd name="connsiteX2" fmla="*/ 4757097 w 4757097"/>
                <a:gd name="connsiteY2" fmla="*/ 1039740 h 1417424"/>
                <a:gd name="connsiteX0" fmla="*/ 2799807 w 3489729"/>
                <a:gd name="connsiteY0" fmla="*/ 0 h 1660312"/>
                <a:gd name="connsiteX1" fmla="*/ 921166 w 3489729"/>
                <a:gd name="connsiteY1" fmla="*/ 1557704 h 1660312"/>
                <a:gd name="connsiteX2" fmla="*/ 3489729 w 3489729"/>
                <a:gd name="connsiteY2" fmla="*/ 1282628 h 1660312"/>
                <a:gd name="connsiteX0" fmla="*/ 904332 w 1594254"/>
                <a:gd name="connsiteY0" fmla="*/ 0 h 1487771"/>
                <a:gd name="connsiteX1" fmla="*/ 921166 w 1594254"/>
                <a:gd name="connsiteY1" fmla="*/ 927995 h 1487771"/>
                <a:gd name="connsiteX2" fmla="*/ 1594254 w 1594254"/>
                <a:gd name="connsiteY2" fmla="*/ 1282628 h 1487771"/>
                <a:gd name="connsiteX0" fmla="*/ 904332 w 1555729"/>
                <a:gd name="connsiteY0" fmla="*/ 0 h 1487771"/>
                <a:gd name="connsiteX1" fmla="*/ 921166 w 1555729"/>
                <a:gd name="connsiteY1" fmla="*/ 927995 h 1487771"/>
                <a:gd name="connsiteX2" fmla="*/ 556029 w 1555729"/>
                <a:gd name="connsiteY2" fmla="*/ 1282628 h 1487771"/>
                <a:gd name="connsiteX0" fmla="*/ 348303 w 348303"/>
                <a:gd name="connsiteY0" fmla="*/ 0 h 1282628"/>
                <a:gd name="connsiteX1" fmla="*/ 0 w 348303"/>
                <a:gd name="connsiteY1" fmla="*/ 1282628 h 1282628"/>
                <a:gd name="connsiteX0" fmla="*/ 338778 w 338778"/>
                <a:gd name="connsiteY0" fmla="*/ 0 h 1237649"/>
                <a:gd name="connsiteX1" fmla="*/ 0 w 338778"/>
                <a:gd name="connsiteY1" fmla="*/ 1237649 h 1237649"/>
                <a:gd name="connsiteX0" fmla="*/ 338778 w 338778"/>
                <a:gd name="connsiteY0" fmla="*/ 0 h 1237649"/>
                <a:gd name="connsiteX1" fmla="*/ 187341 w 338778"/>
                <a:gd name="connsiteY1" fmla="*/ 895367 h 1237649"/>
                <a:gd name="connsiteX2" fmla="*/ 0 w 338778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387777"/>
                <a:gd name="connsiteY0" fmla="*/ 0 h 1237649"/>
                <a:gd name="connsiteX1" fmla="*/ 311166 w 387777"/>
                <a:gd name="connsiteY1" fmla="*/ 841392 h 1237649"/>
                <a:gd name="connsiteX2" fmla="*/ 0 w 387777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225442 w 311166"/>
                <a:gd name="connsiteY2" fmla="*/ 1111268 h 1237649"/>
                <a:gd name="connsiteX3" fmla="*/ 0 w 311166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225442 w 285124"/>
                <a:gd name="connsiteY2" fmla="*/ 111126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68291 w 285124"/>
                <a:gd name="connsiteY1" fmla="*/ 679467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272103 w 272103"/>
                <a:gd name="connsiteY0" fmla="*/ 0 h 1237649"/>
                <a:gd name="connsiteX1" fmla="*/ 149242 w 272103"/>
                <a:gd name="connsiteY1" fmla="*/ 1066288 h 1237649"/>
                <a:gd name="connsiteX2" fmla="*/ 0 w 272103"/>
                <a:gd name="connsiteY2" fmla="*/ 1237649 h 1237649"/>
                <a:gd name="connsiteX0" fmla="*/ 272103 w 272103"/>
                <a:gd name="connsiteY0" fmla="*/ 0 h 1237649"/>
                <a:gd name="connsiteX1" fmla="*/ 0 w 272103"/>
                <a:gd name="connsiteY1" fmla="*/ 1237649 h 1237649"/>
                <a:gd name="connsiteX0" fmla="*/ 0 w 537522"/>
                <a:gd name="connsiteY0" fmla="*/ 0 h 1516521"/>
                <a:gd name="connsiteX1" fmla="*/ 537522 w 537522"/>
                <a:gd name="connsiteY1" fmla="*/ 1516521 h 1516521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08947"/>
                <a:gd name="connsiteY0" fmla="*/ 0 h 1660454"/>
                <a:gd name="connsiteX1" fmla="*/ 508947 w 508947"/>
                <a:gd name="connsiteY1" fmla="*/ 1660454 h 1660454"/>
                <a:gd name="connsiteX0" fmla="*/ 0 w 532973"/>
                <a:gd name="connsiteY0" fmla="*/ 0 h 1660454"/>
                <a:gd name="connsiteX1" fmla="*/ 508947 w 532973"/>
                <a:gd name="connsiteY1" fmla="*/ 1660454 h 1660454"/>
                <a:gd name="connsiteX0" fmla="*/ 0 w 532973"/>
                <a:gd name="connsiteY0" fmla="*/ 0 h 1660454"/>
                <a:gd name="connsiteX1" fmla="*/ 181941 w 532973"/>
                <a:gd name="connsiteY1" fmla="*/ 967335 h 1660454"/>
                <a:gd name="connsiteX2" fmla="*/ 508947 w 532973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440254"/>
                <a:gd name="connsiteY0" fmla="*/ 0 h 1660454"/>
                <a:gd name="connsiteX1" fmla="*/ 232097 w 440254"/>
                <a:gd name="connsiteY1" fmla="*/ 967335 h 1660454"/>
                <a:gd name="connsiteX2" fmla="*/ 416228 w 440254"/>
                <a:gd name="connsiteY2" fmla="*/ 1660454 h 1660454"/>
                <a:gd name="connsiteX0" fmla="*/ 0 w 780623"/>
                <a:gd name="connsiteY0" fmla="*/ 0 h 1438070"/>
                <a:gd name="connsiteX1" fmla="*/ 572466 w 780623"/>
                <a:gd name="connsiteY1" fmla="*/ 744951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572466 w 780623"/>
                <a:gd name="connsiteY1" fmla="*/ 744951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56597"/>
                <a:gd name="connsiteY0" fmla="*/ 0 h 1438070"/>
                <a:gd name="connsiteX1" fmla="*/ 610176 w 756597"/>
                <a:gd name="connsiteY1" fmla="*/ 588494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610176 w 756597"/>
                <a:gd name="connsiteY1" fmla="*/ 588494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818449"/>
                <a:gd name="connsiteY0" fmla="*/ 0 h 1438070"/>
                <a:gd name="connsiteX1" fmla="*/ 700174 w 818449"/>
                <a:gd name="connsiteY1" fmla="*/ 575888 h 1438070"/>
                <a:gd name="connsiteX2" fmla="*/ 756597 w 818449"/>
                <a:gd name="connsiteY2" fmla="*/ 1438070 h 1438070"/>
                <a:gd name="connsiteX0" fmla="*/ 0 w 1074191"/>
                <a:gd name="connsiteY0" fmla="*/ 0 h 1491086"/>
                <a:gd name="connsiteX1" fmla="*/ 700174 w 1074191"/>
                <a:gd name="connsiteY1" fmla="*/ 575888 h 1491086"/>
                <a:gd name="connsiteX2" fmla="*/ 1074191 w 1074191"/>
                <a:gd name="connsiteY2" fmla="*/ 1491086 h 1491086"/>
                <a:gd name="connsiteX0" fmla="*/ 0 w 1544190"/>
                <a:gd name="connsiteY0" fmla="*/ 0 h 1491086"/>
                <a:gd name="connsiteX1" fmla="*/ 700174 w 1544190"/>
                <a:gd name="connsiteY1" fmla="*/ 575888 h 1491086"/>
                <a:gd name="connsiteX2" fmla="*/ 1074191 w 1544190"/>
                <a:gd name="connsiteY2" fmla="*/ 1491086 h 1491086"/>
                <a:gd name="connsiteX0" fmla="*/ 0 w 909002"/>
                <a:gd name="connsiteY0" fmla="*/ 0 h 1438070"/>
                <a:gd name="connsiteX1" fmla="*/ 700174 w 909002"/>
                <a:gd name="connsiteY1" fmla="*/ 575888 h 1438070"/>
                <a:gd name="connsiteX2" fmla="*/ 439003 w 909002"/>
                <a:gd name="connsiteY2" fmla="*/ 1438070 h 143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9002" h="1438070">
                  <a:moveTo>
                    <a:pt x="0" y="0"/>
                  </a:moveTo>
                  <a:cubicBezTo>
                    <a:pt x="413072" y="222459"/>
                    <a:pt x="544191" y="309184"/>
                    <a:pt x="700174" y="575888"/>
                  </a:cubicBezTo>
                  <a:cubicBezTo>
                    <a:pt x="818448" y="940378"/>
                    <a:pt x="909002" y="1108180"/>
                    <a:pt x="439003" y="1438070"/>
                  </a:cubicBezTo>
                </a:path>
              </a:pathLst>
            </a:cu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Freeform 105"/>
            <p:cNvSpPr/>
            <p:nvPr/>
          </p:nvSpPr>
          <p:spPr bwMode="auto">
            <a:xfrm>
              <a:off x="7696200" y="5062538"/>
              <a:ext cx="687388" cy="290512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4948166"/>
                <a:gd name="connsiteY0" fmla="*/ 0 h 1104188"/>
                <a:gd name="connsiteX1" fmla="*/ 4948166 w 4948166"/>
                <a:gd name="connsiteY1" fmla="*/ 1104188 h 1104188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65367"/>
                <a:gd name="connsiteX1" fmla="*/ 2229477 w 4948166"/>
                <a:gd name="connsiteY1" fmla="*/ 1364858 h 1365367"/>
                <a:gd name="connsiteX2" fmla="*/ 4948166 w 4948166"/>
                <a:gd name="connsiteY2" fmla="*/ 1104188 h 1365367"/>
                <a:gd name="connsiteX0" fmla="*/ 0 w 4948166"/>
                <a:gd name="connsiteY0" fmla="*/ 0 h 1392662"/>
                <a:gd name="connsiteX1" fmla="*/ 2188534 w 4948166"/>
                <a:gd name="connsiteY1" fmla="*/ 1392153 h 1392662"/>
                <a:gd name="connsiteX2" fmla="*/ 4948166 w 4948166"/>
                <a:gd name="connsiteY2" fmla="*/ 1104188 h 1392662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430313"/>
                <a:gd name="connsiteX1" fmla="*/ 2188534 w 4948166"/>
                <a:gd name="connsiteY1" fmla="*/ 1392153 h 1430313"/>
                <a:gd name="connsiteX2" fmla="*/ 4948166 w 4948166"/>
                <a:gd name="connsiteY2" fmla="*/ 1104188 h 1430313"/>
                <a:gd name="connsiteX0" fmla="*/ 0 w 4757097"/>
                <a:gd name="connsiteY0" fmla="*/ 0 h 1430313"/>
                <a:gd name="connsiteX1" fmla="*/ 2188534 w 4757097"/>
                <a:gd name="connsiteY1" fmla="*/ 1392153 h 1430313"/>
                <a:gd name="connsiteX2" fmla="*/ 4757097 w 4757097"/>
                <a:gd name="connsiteY2" fmla="*/ 1039740 h 1430313"/>
                <a:gd name="connsiteX0" fmla="*/ 0 w 4757097"/>
                <a:gd name="connsiteY0" fmla="*/ 0 h 1352976"/>
                <a:gd name="connsiteX1" fmla="*/ 2188534 w 4757097"/>
                <a:gd name="connsiteY1" fmla="*/ 1314816 h 1352976"/>
                <a:gd name="connsiteX2" fmla="*/ 4757097 w 4757097"/>
                <a:gd name="connsiteY2" fmla="*/ 1039740 h 1352976"/>
                <a:gd name="connsiteX0" fmla="*/ 0 w 4757097"/>
                <a:gd name="connsiteY0" fmla="*/ 0 h 1417424"/>
                <a:gd name="connsiteX1" fmla="*/ 2188534 w 4757097"/>
                <a:gd name="connsiteY1" fmla="*/ 1314816 h 1417424"/>
                <a:gd name="connsiteX2" fmla="*/ 4757097 w 4757097"/>
                <a:gd name="connsiteY2" fmla="*/ 1039740 h 1417424"/>
                <a:gd name="connsiteX0" fmla="*/ 2799807 w 3489729"/>
                <a:gd name="connsiteY0" fmla="*/ 0 h 1660312"/>
                <a:gd name="connsiteX1" fmla="*/ 921166 w 3489729"/>
                <a:gd name="connsiteY1" fmla="*/ 1557704 h 1660312"/>
                <a:gd name="connsiteX2" fmla="*/ 3489729 w 3489729"/>
                <a:gd name="connsiteY2" fmla="*/ 1282628 h 1660312"/>
                <a:gd name="connsiteX0" fmla="*/ 904332 w 1594254"/>
                <a:gd name="connsiteY0" fmla="*/ 0 h 1487771"/>
                <a:gd name="connsiteX1" fmla="*/ 921166 w 1594254"/>
                <a:gd name="connsiteY1" fmla="*/ 927995 h 1487771"/>
                <a:gd name="connsiteX2" fmla="*/ 1594254 w 1594254"/>
                <a:gd name="connsiteY2" fmla="*/ 1282628 h 1487771"/>
                <a:gd name="connsiteX0" fmla="*/ 904332 w 1555729"/>
                <a:gd name="connsiteY0" fmla="*/ 0 h 1487771"/>
                <a:gd name="connsiteX1" fmla="*/ 921166 w 1555729"/>
                <a:gd name="connsiteY1" fmla="*/ 927995 h 1487771"/>
                <a:gd name="connsiteX2" fmla="*/ 556029 w 1555729"/>
                <a:gd name="connsiteY2" fmla="*/ 1282628 h 1487771"/>
                <a:gd name="connsiteX0" fmla="*/ 348303 w 348303"/>
                <a:gd name="connsiteY0" fmla="*/ 0 h 1282628"/>
                <a:gd name="connsiteX1" fmla="*/ 0 w 348303"/>
                <a:gd name="connsiteY1" fmla="*/ 1282628 h 1282628"/>
                <a:gd name="connsiteX0" fmla="*/ 338778 w 338778"/>
                <a:gd name="connsiteY0" fmla="*/ 0 h 1237649"/>
                <a:gd name="connsiteX1" fmla="*/ 0 w 338778"/>
                <a:gd name="connsiteY1" fmla="*/ 1237649 h 1237649"/>
                <a:gd name="connsiteX0" fmla="*/ 338778 w 338778"/>
                <a:gd name="connsiteY0" fmla="*/ 0 h 1237649"/>
                <a:gd name="connsiteX1" fmla="*/ 187341 w 338778"/>
                <a:gd name="connsiteY1" fmla="*/ 895367 h 1237649"/>
                <a:gd name="connsiteX2" fmla="*/ 0 w 338778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387777"/>
                <a:gd name="connsiteY0" fmla="*/ 0 h 1237649"/>
                <a:gd name="connsiteX1" fmla="*/ 311166 w 387777"/>
                <a:gd name="connsiteY1" fmla="*/ 841392 h 1237649"/>
                <a:gd name="connsiteX2" fmla="*/ 0 w 387777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225442 w 311166"/>
                <a:gd name="connsiteY2" fmla="*/ 1111268 h 1237649"/>
                <a:gd name="connsiteX3" fmla="*/ 0 w 311166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225442 w 285124"/>
                <a:gd name="connsiteY2" fmla="*/ 111126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68291 w 285124"/>
                <a:gd name="connsiteY1" fmla="*/ 679467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272103 w 272103"/>
                <a:gd name="connsiteY0" fmla="*/ 0 h 1237649"/>
                <a:gd name="connsiteX1" fmla="*/ 149242 w 272103"/>
                <a:gd name="connsiteY1" fmla="*/ 1066288 h 1237649"/>
                <a:gd name="connsiteX2" fmla="*/ 0 w 272103"/>
                <a:gd name="connsiteY2" fmla="*/ 1237649 h 1237649"/>
                <a:gd name="connsiteX0" fmla="*/ 272103 w 272103"/>
                <a:gd name="connsiteY0" fmla="*/ 0 h 1237649"/>
                <a:gd name="connsiteX1" fmla="*/ 0 w 272103"/>
                <a:gd name="connsiteY1" fmla="*/ 1237649 h 1237649"/>
                <a:gd name="connsiteX0" fmla="*/ 0 w 537522"/>
                <a:gd name="connsiteY0" fmla="*/ 0 h 1516521"/>
                <a:gd name="connsiteX1" fmla="*/ 537522 w 537522"/>
                <a:gd name="connsiteY1" fmla="*/ 1516521 h 1516521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08947"/>
                <a:gd name="connsiteY0" fmla="*/ 0 h 1660454"/>
                <a:gd name="connsiteX1" fmla="*/ 508947 w 508947"/>
                <a:gd name="connsiteY1" fmla="*/ 1660454 h 1660454"/>
                <a:gd name="connsiteX0" fmla="*/ 0 w 532973"/>
                <a:gd name="connsiteY0" fmla="*/ 0 h 1660454"/>
                <a:gd name="connsiteX1" fmla="*/ 508947 w 532973"/>
                <a:gd name="connsiteY1" fmla="*/ 1660454 h 1660454"/>
                <a:gd name="connsiteX0" fmla="*/ 0 w 532973"/>
                <a:gd name="connsiteY0" fmla="*/ 0 h 1660454"/>
                <a:gd name="connsiteX1" fmla="*/ 181941 w 532973"/>
                <a:gd name="connsiteY1" fmla="*/ 967335 h 1660454"/>
                <a:gd name="connsiteX2" fmla="*/ 508947 w 532973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440254"/>
                <a:gd name="connsiteY0" fmla="*/ 0 h 1660454"/>
                <a:gd name="connsiteX1" fmla="*/ 232097 w 440254"/>
                <a:gd name="connsiteY1" fmla="*/ 967335 h 1660454"/>
                <a:gd name="connsiteX2" fmla="*/ 416228 w 440254"/>
                <a:gd name="connsiteY2" fmla="*/ 1660454 h 1660454"/>
                <a:gd name="connsiteX0" fmla="*/ 0 w 780623"/>
                <a:gd name="connsiteY0" fmla="*/ 0 h 1438070"/>
                <a:gd name="connsiteX1" fmla="*/ 572466 w 780623"/>
                <a:gd name="connsiteY1" fmla="*/ 744951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572466 w 780623"/>
                <a:gd name="connsiteY1" fmla="*/ 744951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56597"/>
                <a:gd name="connsiteY0" fmla="*/ 0 h 1438070"/>
                <a:gd name="connsiteX1" fmla="*/ 610176 w 756597"/>
                <a:gd name="connsiteY1" fmla="*/ 588494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610176 w 756597"/>
                <a:gd name="connsiteY1" fmla="*/ 588494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396486 w 756597"/>
                <a:gd name="connsiteY1" fmla="*/ 823181 h 1438070"/>
                <a:gd name="connsiteX2" fmla="*/ 756597 w 756597"/>
                <a:gd name="connsiteY2" fmla="*/ 1438070 h 1438070"/>
                <a:gd name="connsiteX0" fmla="*/ 0 w 530335"/>
                <a:gd name="connsiteY0" fmla="*/ 0 h 1438070"/>
                <a:gd name="connsiteX1" fmla="*/ 170224 w 530335"/>
                <a:gd name="connsiteY1" fmla="*/ 823181 h 1438070"/>
                <a:gd name="connsiteX2" fmla="*/ 530335 w 530335"/>
                <a:gd name="connsiteY2" fmla="*/ 1438070 h 1438070"/>
                <a:gd name="connsiteX0" fmla="*/ 0 w 530335"/>
                <a:gd name="connsiteY0" fmla="*/ 0 h 1438070"/>
                <a:gd name="connsiteX1" fmla="*/ 530335 w 530335"/>
                <a:gd name="connsiteY1" fmla="*/ 1438070 h 1438070"/>
                <a:gd name="connsiteX0" fmla="*/ 0 w 555475"/>
                <a:gd name="connsiteY0" fmla="*/ 0 h 401535"/>
                <a:gd name="connsiteX1" fmla="*/ 555475 w 555475"/>
                <a:gd name="connsiteY1" fmla="*/ 401535 h 401535"/>
                <a:gd name="connsiteX0" fmla="*/ 0 w 630896"/>
                <a:gd name="connsiteY0" fmla="*/ 0 h 421092"/>
                <a:gd name="connsiteX1" fmla="*/ 630896 w 630896"/>
                <a:gd name="connsiteY1" fmla="*/ 421092 h 421092"/>
                <a:gd name="connsiteX0" fmla="*/ 0 w 769167"/>
                <a:gd name="connsiteY0" fmla="*/ 0 h 636222"/>
                <a:gd name="connsiteX1" fmla="*/ 769167 w 769167"/>
                <a:gd name="connsiteY1" fmla="*/ 636222 h 636222"/>
                <a:gd name="connsiteX0" fmla="*/ 0 w 769167"/>
                <a:gd name="connsiteY0" fmla="*/ 0 h 636222"/>
                <a:gd name="connsiteX1" fmla="*/ 265247 w 769167"/>
                <a:gd name="connsiteY1" fmla="*/ 499321 h 636222"/>
                <a:gd name="connsiteX2" fmla="*/ 769167 w 769167"/>
                <a:gd name="connsiteY2" fmla="*/ 636222 h 636222"/>
                <a:gd name="connsiteX0" fmla="*/ 0 w 769167"/>
                <a:gd name="connsiteY0" fmla="*/ 0 h 636222"/>
                <a:gd name="connsiteX1" fmla="*/ 265247 w 769167"/>
                <a:gd name="connsiteY1" fmla="*/ 499321 h 636222"/>
                <a:gd name="connsiteX2" fmla="*/ 769167 w 769167"/>
                <a:gd name="connsiteY2" fmla="*/ 636222 h 636222"/>
                <a:gd name="connsiteX0" fmla="*/ 0 w 769167"/>
                <a:gd name="connsiteY0" fmla="*/ 0 h 636222"/>
                <a:gd name="connsiteX1" fmla="*/ 265247 w 769167"/>
                <a:gd name="connsiteY1" fmla="*/ 499321 h 636222"/>
                <a:gd name="connsiteX2" fmla="*/ 769167 w 769167"/>
                <a:gd name="connsiteY2" fmla="*/ 636222 h 636222"/>
                <a:gd name="connsiteX0" fmla="*/ 0 w 769167"/>
                <a:gd name="connsiteY0" fmla="*/ 0 h 636222"/>
                <a:gd name="connsiteX1" fmla="*/ 265247 w 769167"/>
                <a:gd name="connsiteY1" fmla="*/ 499321 h 636222"/>
                <a:gd name="connsiteX2" fmla="*/ 769167 w 769167"/>
                <a:gd name="connsiteY2" fmla="*/ 636222 h 636222"/>
                <a:gd name="connsiteX0" fmla="*/ 0 w 769167"/>
                <a:gd name="connsiteY0" fmla="*/ 0 h 642335"/>
                <a:gd name="connsiteX1" fmla="*/ 265247 w 769167"/>
                <a:gd name="connsiteY1" fmla="*/ 499321 h 642335"/>
                <a:gd name="connsiteX2" fmla="*/ 769167 w 769167"/>
                <a:gd name="connsiteY2" fmla="*/ 636222 h 642335"/>
                <a:gd name="connsiteX0" fmla="*/ 0 w 769167"/>
                <a:gd name="connsiteY0" fmla="*/ 0 h 642335"/>
                <a:gd name="connsiteX1" fmla="*/ 265247 w 769167"/>
                <a:gd name="connsiteY1" fmla="*/ 499321 h 642335"/>
                <a:gd name="connsiteX2" fmla="*/ 769167 w 769167"/>
                <a:gd name="connsiteY2" fmla="*/ 636222 h 642335"/>
                <a:gd name="connsiteX0" fmla="*/ 0 w 769167"/>
                <a:gd name="connsiteY0" fmla="*/ 0 h 636222"/>
                <a:gd name="connsiteX1" fmla="*/ 328098 w 769167"/>
                <a:gd name="connsiteY1" fmla="*/ 421092 h 636222"/>
                <a:gd name="connsiteX2" fmla="*/ 769167 w 769167"/>
                <a:gd name="connsiteY2" fmla="*/ 636222 h 636222"/>
                <a:gd name="connsiteX0" fmla="*/ 0 w 769167"/>
                <a:gd name="connsiteY0" fmla="*/ 0 h 681449"/>
                <a:gd name="connsiteX1" fmla="*/ 240107 w 769167"/>
                <a:gd name="connsiteY1" fmla="*/ 538436 h 681449"/>
                <a:gd name="connsiteX2" fmla="*/ 769167 w 769167"/>
                <a:gd name="connsiteY2" fmla="*/ 636222 h 681449"/>
                <a:gd name="connsiteX0" fmla="*/ 0 w 769167"/>
                <a:gd name="connsiteY0" fmla="*/ 0 h 681449"/>
                <a:gd name="connsiteX1" fmla="*/ 240107 w 769167"/>
                <a:gd name="connsiteY1" fmla="*/ 538436 h 681449"/>
                <a:gd name="connsiteX2" fmla="*/ 769167 w 769167"/>
                <a:gd name="connsiteY2" fmla="*/ 636222 h 681449"/>
                <a:gd name="connsiteX0" fmla="*/ 114164 w 883331"/>
                <a:gd name="connsiteY0" fmla="*/ 0 h 681449"/>
                <a:gd name="connsiteX1" fmla="*/ 40018 w 883331"/>
                <a:gd name="connsiteY1" fmla="*/ 166848 h 681449"/>
                <a:gd name="connsiteX2" fmla="*/ 354271 w 883331"/>
                <a:gd name="connsiteY2" fmla="*/ 538436 h 681449"/>
                <a:gd name="connsiteX3" fmla="*/ 883331 w 883331"/>
                <a:gd name="connsiteY3" fmla="*/ 636222 h 681449"/>
                <a:gd name="connsiteX0" fmla="*/ 0 w 769167"/>
                <a:gd name="connsiteY0" fmla="*/ 0 h 681449"/>
                <a:gd name="connsiteX1" fmla="*/ 240107 w 769167"/>
                <a:gd name="connsiteY1" fmla="*/ 538436 h 681449"/>
                <a:gd name="connsiteX2" fmla="*/ 769167 w 769167"/>
                <a:gd name="connsiteY2" fmla="*/ 636222 h 681449"/>
                <a:gd name="connsiteX0" fmla="*/ 0 w 907438"/>
                <a:gd name="connsiteY0" fmla="*/ 0 h 642334"/>
                <a:gd name="connsiteX1" fmla="*/ 378378 w 907438"/>
                <a:gd name="connsiteY1" fmla="*/ 499321 h 642334"/>
                <a:gd name="connsiteX2" fmla="*/ 907438 w 907438"/>
                <a:gd name="connsiteY2" fmla="*/ 597107 h 642334"/>
                <a:gd name="connsiteX0" fmla="*/ 0 w 907438"/>
                <a:gd name="connsiteY0" fmla="*/ 0 h 597107"/>
                <a:gd name="connsiteX1" fmla="*/ 353238 w 907438"/>
                <a:gd name="connsiteY1" fmla="*/ 362420 h 597107"/>
                <a:gd name="connsiteX2" fmla="*/ 907438 w 907438"/>
                <a:gd name="connsiteY2" fmla="*/ 597107 h 597107"/>
                <a:gd name="connsiteX0" fmla="*/ 0 w 907438"/>
                <a:gd name="connsiteY0" fmla="*/ 0 h 597107"/>
                <a:gd name="connsiteX1" fmla="*/ 353238 w 907438"/>
                <a:gd name="connsiteY1" fmla="*/ 362420 h 597107"/>
                <a:gd name="connsiteX2" fmla="*/ 907438 w 907438"/>
                <a:gd name="connsiteY2" fmla="*/ 597107 h 59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7438" h="597107">
                  <a:moveTo>
                    <a:pt x="0" y="0"/>
                  </a:moveTo>
                  <a:cubicBezTo>
                    <a:pt x="50022" y="112174"/>
                    <a:pt x="225044" y="256383"/>
                    <a:pt x="353238" y="362420"/>
                  </a:cubicBezTo>
                  <a:cubicBezTo>
                    <a:pt x="507792" y="505434"/>
                    <a:pt x="625910" y="463261"/>
                    <a:pt x="907438" y="597107"/>
                  </a:cubicBezTo>
                </a:path>
              </a:pathLst>
            </a:custGeom>
            <a:ln w="508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Freeform 105"/>
            <p:cNvSpPr/>
            <p:nvPr/>
          </p:nvSpPr>
          <p:spPr bwMode="auto">
            <a:xfrm>
              <a:off x="7835900" y="4868863"/>
              <a:ext cx="406400" cy="122237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990315"/>
                <a:gd name="connsiteY0" fmla="*/ 0 h 1895758"/>
                <a:gd name="connsiteX1" fmla="*/ 990315 w 990315"/>
                <a:gd name="connsiteY1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151529"/>
                <a:gd name="connsiteY0" fmla="*/ 0 h 1854815"/>
                <a:gd name="connsiteX1" fmla="*/ 1137657 w 1151529"/>
                <a:gd name="connsiteY1" fmla="*/ 1446746 h 1854815"/>
                <a:gd name="connsiteX2" fmla="*/ 976667 w 1151529"/>
                <a:gd name="connsiteY2" fmla="*/ 1854815 h 1854815"/>
                <a:gd name="connsiteX0" fmla="*/ 0 w 1218549"/>
                <a:gd name="connsiteY0" fmla="*/ 0 h 1854815"/>
                <a:gd name="connsiteX1" fmla="*/ 1137657 w 1218549"/>
                <a:gd name="connsiteY1" fmla="*/ 1446746 h 1854815"/>
                <a:gd name="connsiteX2" fmla="*/ 976667 w 1218549"/>
                <a:gd name="connsiteY2" fmla="*/ 1854815 h 1854815"/>
                <a:gd name="connsiteX0" fmla="*/ 0 w 1300435"/>
                <a:gd name="connsiteY0" fmla="*/ 0 h 1854815"/>
                <a:gd name="connsiteX1" fmla="*/ 1219543 w 1300435"/>
                <a:gd name="connsiteY1" fmla="*/ 1351212 h 1854815"/>
                <a:gd name="connsiteX2" fmla="*/ 976667 w 1300435"/>
                <a:gd name="connsiteY2" fmla="*/ 1854815 h 1854815"/>
                <a:gd name="connsiteX0" fmla="*/ 0 w 1273139"/>
                <a:gd name="connsiteY0" fmla="*/ 0 h 1854815"/>
                <a:gd name="connsiteX1" fmla="*/ 1219543 w 1273139"/>
                <a:gd name="connsiteY1" fmla="*/ 1351212 h 1854815"/>
                <a:gd name="connsiteX2" fmla="*/ 976667 w 1273139"/>
                <a:gd name="connsiteY2" fmla="*/ 1854815 h 1854815"/>
                <a:gd name="connsiteX0" fmla="*/ 0 w 1327731"/>
                <a:gd name="connsiteY0" fmla="*/ 0 h 1854815"/>
                <a:gd name="connsiteX1" fmla="*/ 1219543 w 1327731"/>
                <a:gd name="connsiteY1" fmla="*/ 1351212 h 1854815"/>
                <a:gd name="connsiteX2" fmla="*/ 976667 w 1327731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730897 w 1707564"/>
                <a:gd name="connsiteY0" fmla="*/ 0 h 1854815"/>
                <a:gd name="connsiteX1" fmla="*/ 0 w 1707564"/>
                <a:gd name="connsiteY1" fmla="*/ 433685 h 1854815"/>
                <a:gd name="connsiteX2" fmla="*/ 1707564 w 1707564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2480908 w 2480908"/>
                <a:gd name="connsiteY0" fmla="*/ 0 h 2788265"/>
                <a:gd name="connsiteX1" fmla="*/ 0 w 2480908"/>
                <a:gd name="connsiteY1" fmla="*/ 2788265 h 2788265"/>
                <a:gd name="connsiteX0" fmla="*/ 0 w 509942"/>
                <a:gd name="connsiteY0" fmla="*/ 0 h 3978890"/>
                <a:gd name="connsiteX1" fmla="*/ 509942 w 509942"/>
                <a:gd name="connsiteY1" fmla="*/ 3978890 h 3978890"/>
                <a:gd name="connsiteX0" fmla="*/ 121298 w 631240"/>
                <a:gd name="connsiteY0" fmla="*/ 0 h 3978890"/>
                <a:gd name="connsiteX1" fmla="*/ 0 w 631240"/>
                <a:gd name="connsiteY1" fmla="*/ 5059 h 3978890"/>
                <a:gd name="connsiteX2" fmla="*/ 631240 w 631240"/>
                <a:gd name="connsiteY2" fmla="*/ 3978890 h 3978890"/>
                <a:gd name="connsiteX0" fmla="*/ 125294 w 635236"/>
                <a:gd name="connsiteY0" fmla="*/ 0 h 3978890"/>
                <a:gd name="connsiteX1" fmla="*/ 3996 w 635236"/>
                <a:gd name="connsiteY1" fmla="*/ 5059 h 3978890"/>
                <a:gd name="connsiteX2" fmla="*/ 635236 w 635236"/>
                <a:gd name="connsiteY2" fmla="*/ 3978890 h 3978890"/>
                <a:gd name="connsiteX0" fmla="*/ 255080 w 765022"/>
                <a:gd name="connsiteY0" fmla="*/ 0 h 3978890"/>
                <a:gd name="connsiteX1" fmla="*/ 133782 w 765022"/>
                <a:gd name="connsiteY1" fmla="*/ 5059 h 3978890"/>
                <a:gd name="connsiteX2" fmla="*/ 105207 w 765022"/>
                <a:gd name="connsiteY2" fmla="*/ 776584 h 3978890"/>
                <a:gd name="connsiteX3" fmla="*/ 765022 w 765022"/>
                <a:gd name="connsiteY3" fmla="*/ 3978890 h 3978890"/>
                <a:gd name="connsiteX0" fmla="*/ 197930 w 707872"/>
                <a:gd name="connsiteY0" fmla="*/ 0 h 3978890"/>
                <a:gd name="connsiteX1" fmla="*/ 76632 w 707872"/>
                <a:gd name="connsiteY1" fmla="*/ 50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33782 w 707872"/>
                <a:gd name="connsiteY1" fmla="*/ 52684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136327 w 707872"/>
                <a:gd name="connsiteY3" fmla="*/ 2472034 h 3978890"/>
                <a:gd name="connsiteX4" fmla="*/ 707872 w 707872"/>
                <a:gd name="connsiteY4" fmla="*/ 3978890 h 3978890"/>
                <a:gd name="connsiteX0" fmla="*/ 197930 w 563526"/>
                <a:gd name="connsiteY0" fmla="*/ 0 h 3626465"/>
                <a:gd name="connsiteX1" fmla="*/ 181898 w 563526"/>
                <a:gd name="connsiteY1" fmla="*/ 119359 h 3626465"/>
                <a:gd name="connsiteX2" fmla="*/ 48057 w 563526"/>
                <a:gd name="connsiteY2" fmla="*/ 776584 h 3626465"/>
                <a:gd name="connsiteX3" fmla="*/ 136327 w 563526"/>
                <a:gd name="connsiteY3" fmla="*/ 2472034 h 3626465"/>
                <a:gd name="connsiteX4" fmla="*/ 563526 w 563526"/>
                <a:gd name="connsiteY4" fmla="*/ 3626465 h 3626465"/>
                <a:gd name="connsiteX0" fmla="*/ 197930 w 563526"/>
                <a:gd name="connsiteY0" fmla="*/ 0 h 3626465"/>
                <a:gd name="connsiteX1" fmla="*/ 181898 w 563526"/>
                <a:gd name="connsiteY1" fmla="*/ 119359 h 3626465"/>
                <a:gd name="connsiteX2" fmla="*/ 48057 w 563526"/>
                <a:gd name="connsiteY2" fmla="*/ 776584 h 3626465"/>
                <a:gd name="connsiteX3" fmla="*/ 563526 w 563526"/>
                <a:gd name="connsiteY3" fmla="*/ 3626465 h 3626465"/>
                <a:gd name="connsiteX0" fmla="*/ 16032 w 381628"/>
                <a:gd name="connsiteY0" fmla="*/ 0 h 3626465"/>
                <a:gd name="connsiteX1" fmla="*/ 0 w 381628"/>
                <a:gd name="connsiteY1" fmla="*/ 119359 h 3626465"/>
                <a:gd name="connsiteX2" fmla="*/ 381628 w 381628"/>
                <a:gd name="connsiteY2" fmla="*/ 3626465 h 3626465"/>
                <a:gd name="connsiteX0" fmla="*/ 0 w 365596"/>
                <a:gd name="connsiteY0" fmla="*/ 2510100 h 6136565"/>
                <a:gd name="connsiteX1" fmla="*/ 124253 w 365596"/>
                <a:gd name="connsiteY1" fmla="*/ 0 h 6136565"/>
                <a:gd name="connsiteX2" fmla="*/ 365596 w 365596"/>
                <a:gd name="connsiteY2" fmla="*/ 6136565 h 6136565"/>
                <a:gd name="connsiteX0" fmla="*/ 0 w 365596"/>
                <a:gd name="connsiteY0" fmla="*/ 0 h 3626465"/>
                <a:gd name="connsiteX1" fmla="*/ 365596 w 365596"/>
                <a:gd name="connsiteY1" fmla="*/ 3626465 h 3626465"/>
                <a:gd name="connsiteX0" fmla="*/ 0 w 374364"/>
                <a:gd name="connsiteY0" fmla="*/ 482068 h 482068"/>
                <a:gd name="connsiteX1" fmla="*/ 374364 w 374364"/>
                <a:gd name="connsiteY1" fmla="*/ 0 h 482068"/>
                <a:gd name="connsiteX0" fmla="*/ 0 w 374364"/>
                <a:gd name="connsiteY0" fmla="*/ 482068 h 704842"/>
                <a:gd name="connsiteX1" fmla="*/ 374364 w 374364"/>
                <a:gd name="connsiteY1" fmla="*/ 0 h 704842"/>
                <a:gd name="connsiteX0" fmla="*/ 0 w 374364"/>
                <a:gd name="connsiteY0" fmla="*/ 482068 h 704842"/>
                <a:gd name="connsiteX1" fmla="*/ 374364 w 374364"/>
                <a:gd name="connsiteY1" fmla="*/ 0 h 70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364" h="704842">
                  <a:moveTo>
                    <a:pt x="0" y="482068"/>
                  </a:moveTo>
                  <a:cubicBezTo>
                    <a:pt x="177396" y="704842"/>
                    <a:pt x="249576" y="489372"/>
                    <a:pt x="374364" y="0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Freeform 105"/>
            <p:cNvSpPr/>
            <p:nvPr/>
          </p:nvSpPr>
          <p:spPr bwMode="auto">
            <a:xfrm>
              <a:off x="6480175" y="5105400"/>
              <a:ext cx="869950" cy="344488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990315"/>
                <a:gd name="connsiteY0" fmla="*/ 0 h 1895758"/>
                <a:gd name="connsiteX1" fmla="*/ 990315 w 990315"/>
                <a:gd name="connsiteY1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151529"/>
                <a:gd name="connsiteY0" fmla="*/ 0 h 1854815"/>
                <a:gd name="connsiteX1" fmla="*/ 1137657 w 1151529"/>
                <a:gd name="connsiteY1" fmla="*/ 1446746 h 1854815"/>
                <a:gd name="connsiteX2" fmla="*/ 976667 w 1151529"/>
                <a:gd name="connsiteY2" fmla="*/ 1854815 h 1854815"/>
                <a:gd name="connsiteX0" fmla="*/ 0 w 1218549"/>
                <a:gd name="connsiteY0" fmla="*/ 0 h 1854815"/>
                <a:gd name="connsiteX1" fmla="*/ 1137657 w 1218549"/>
                <a:gd name="connsiteY1" fmla="*/ 1446746 h 1854815"/>
                <a:gd name="connsiteX2" fmla="*/ 976667 w 1218549"/>
                <a:gd name="connsiteY2" fmla="*/ 1854815 h 1854815"/>
                <a:gd name="connsiteX0" fmla="*/ 0 w 1300435"/>
                <a:gd name="connsiteY0" fmla="*/ 0 h 1854815"/>
                <a:gd name="connsiteX1" fmla="*/ 1219543 w 1300435"/>
                <a:gd name="connsiteY1" fmla="*/ 1351212 h 1854815"/>
                <a:gd name="connsiteX2" fmla="*/ 976667 w 1300435"/>
                <a:gd name="connsiteY2" fmla="*/ 1854815 h 1854815"/>
                <a:gd name="connsiteX0" fmla="*/ 0 w 1273139"/>
                <a:gd name="connsiteY0" fmla="*/ 0 h 1854815"/>
                <a:gd name="connsiteX1" fmla="*/ 1219543 w 1273139"/>
                <a:gd name="connsiteY1" fmla="*/ 1351212 h 1854815"/>
                <a:gd name="connsiteX2" fmla="*/ 976667 w 1273139"/>
                <a:gd name="connsiteY2" fmla="*/ 1854815 h 1854815"/>
                <a:gd name="connsiteX0" fmla="*/ 0 w 1327731"/>
                <a:gd name="connsiteY0" fmla="*/ 0 h 1854815"/>
                <a:gd name="connsiteX1" fmla="*/ 1219543 w 1327731"/>
                <a:gd name="connsiteY1" fmla="*/ 1351212 h 1854815"/>
                <a:gd name="connsiteX2" fmla="*/ 976667 w 1327731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730897 w 1707564"/>
                <a:gd name="connsiteY0" fmla="*/ 0 h 1854815"/>
                <a:gd name="connsiteX1" fmla="*/ 0 w 1707564"/>
                <a:gd name="connsiteY1" fmla="*/ 433685 h 1854815"/>
                <a:gd name="connsiteX2" fmla="*/ 1707564 w 1707564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2480908 w 2480908"/>
                <a:gd name="connsiteY0" fmla="*/ 0 h 2788265"/>
                <a:gd name="connsiteX1" fmla="*/ 0 w 2480908"/>
                <a:gd name="connsiteY1" fmla="*/ 2788265 h 2788265"/>
                <a:gd name="connsiteX0" fmla="*/ 0 w 509942"/>
                <a:gd name="connsiteY0" fmla="*/ 0 h 3978890"/>
                <a:gd name="connsiteX1" fmla="*/ 509942 w 509942"/>
                <a:gd name="connsiteY1" fmla="*/ 3978890 h 3978890"/>
                <a:gd name="connsiteX0" fmla="*/ 121298 w 631240"/>
                <a:gd name="connsiteY0" fmla="*/ 0 h 3978890"/>
                <a:gd name="connsiteX1" fmla="*/ 0 w 631240"/>
                <a:gd name="connsiteY1" fmla="*/ 5059 h 3978890"/>
                <a:gd name="connsiteX2" fmla="*/ 631240 w 631240"/>
                <a:gd name="connsiteY2" fmla="*/ 3978890 h 3978890"/>
                <a:gd name="connsiteX0" fmla="*/ 125294 w 635236"/>
                <a:gd name="connsiteY0" fmla="*/ 0 h 3978890"/>
                <a:gd name="connsiteX1" fmla="*/ 3996 w 635236"/>
                <a:gd name="connsiteY1" fmla="*/ 5059 h 3978890"/>
                <a:gd name="connsiteX2" fmla="*/ 635236 w 635236"/>
                <a:gd name="connsiteY2" fmla="*/ 3978890 h 3978890"/>
                <a:gd name="connsiteX0" fmla="*/ 255080 w 765022"/>
                <a:gd name="connsiteY0" fmla="*/ 0 h 3978890"/>
                <a:gd name="connsiteX1" fmla="*/ 133782 w 765022"/>
                <a:gd name="connsiteY1" fmla="*/ 5059 h 3978890"/>
                <a:gd name="connsiteX2" fmla="*/ 105207 w 765022"/>
                <a:gd name="connsiteY2" fmla="*/ 776584 h 3978890"/>
                <a:gd name="connsiteX3" fmla="*/ 765022 w 765022"/>
                <a:gd name="connsiteY3" fmla="*/ 3978890 h 3978890"/>
                <a:gd name="connsiteX0" fmla="*/ 197930 w 707872"/>
                <a:gd name="connsiteY0" fmla="*/ 0 h 3978890"/>
                <a:gd name="connsiteX1" fmla="*/ 76632 w 707872"/>
                <a:gd name="connsiteY1" fmla="*/ 50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33782 w 707872"/>
                <a:gd name="connsiteY1" fmla="*/ 52684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136327 w 707872"/>
                <a:gd name="connsiteY3" fmla="*/ 2472034 h 3978890"/>
                <a:gd name="connsiteX4" fmla="*/ 707872 w 707872"/>
                <a:gd name="connsiteY4" fmla="*/ 3978890 h 3978890"/>
                <a:gd name="connsiteX0" fmla="*/ 197930 w 563526"/>
                <a:gd name="connsiteY0" fmla="*/ 0 h 3626465"/>
                <a:gd name="connsiteX1" fmla="*/ 181898 w 563526"/>
                <a:gd name="connsiteY1" fmla="*/ 119359 h 3626465"/>
                <a:gd name="connsiteX2" fmla="*/ 48057 w 563526"/>
                <a:gd name="connsiteY2" fmla="*/ 776584 h 3626465"/>
                <a:gd name="connsiteX3" fmla="*/ 136327 w 563526"/>
                <a:gd name="connsiteY3" fmla="*/ 2472034 h 3626465"/>
                <a:gd name="connsiteX4" fmla="*/ 563526 w 563526"/>
                <a:gd name="connsiteY4" fmla="*/ 3626465 h 3626465"/>
                <a:gd name="connsiteX0" fmla="*/ 197930 w 563526"/>
                <a:gd name="connsiteY0" fmla="*/ 0 h 3626465"/>
                <a:gd name="connsiteX1" fmla="*/ 181898 w 563526"/>
                <a:gd name="connsiteY1" fmla="*/ 119359 h 3626465"/>
                <a:gd name="connsiteX2" fmla="*/ 48057 w 563526"/>
                <a:gd name="connsiteY2" fmla="*/ 776584 h 3626465"/>
                <a:gd name="connsiteX3" fmla="*/ 563526 w 563526"/>
                <a:gd name="connsiteY3" fmla="*/ 3626465 h 3626465"/>
                <a:gd name="connsiteX0" fmla="*/ 16032 w 381628"/>
                <a:gd name="connsiteY0" fmla="*/ 0 h 3626465"/>
                <a:gd name="connsiteX1" fmla="*/ 0 w 381628"/>
                <a:gd name="connsiteY1" fmla="*/ 119359 h 3626465"/>
                <a:gd name="connsiteX2" fmla="*/ 381628 w 381628"/>
                <a:gd name="connsiteY2" fmla="*/ 3626465 h 3626465"/>
                <a:gd name="connsiteX0" fmla="*/ 0 w 365596"/>
                <a:gd name="connsiteY0" fmla="*/ 2510100 h 6136565"/>
                <a:gd name="connsiteX1" fmla="*/ 124253 w 365596"/>
                <a:gd name="connsiteY1" fmla="*/ 0 h 6136565"/>
                <a:gd name="connsiteX2" fmla="*/ 365596 w 365596"/>
                <a:gd name="connsiteY2" fmla="*/ 6136565 h 6136565"/>
                <a:gd name="connsiteX0" fmla="*/ 0 w 365596"/>
                <a:gd name="connsiteY0" fmla="*/ 0 h 3626465"/>
                <a:gd name="connsiteX1" fmla="*/ 365596 w 365596"/>
                <a:gd name="connsiteY1" fmla="*/ 3626465 h 3626465"/>
                <a:gd name="connsiteX0" fmla="*/ 0 w 374364"/>
                <a:gd name="connsiteY0" fmla="*/ 482068 h 482068"/>
                <a:gd name="connsiteX1" fmla="*/ 374364 w 374364"/>
                <a:gd name="connsiteY1" fmla="*/ 0 h 482068"/>
                <a:gd name="connsiteX0" fmla="*/ 0 w 374364"/>
                <a:gd name="connsiteY0" fmla="*/ 482068 h 704842"/>
                <a:gd name="connsiteX1" fmla="*/ 374364 w 374364"/>
                <a:gd name="connsiteY1" fmla="*/ 0 h 704842"/>
                <a:gd name="connsiteX0" fmla="*/ 0 w 374364"/>
                <a:gd name="connsiteY0" fmla="*/ 482068 h 704842"/>
                <a:gd name="connsiteX1" fmla="*/ 374364 w 374364"/>
                <a:gd name="connsiteY1" fmla="*/ 0 h 704842"/>
                <a:gd name="connsiteX0" fmla="*/ 0 w 374364"/>
                <a:gd name="connsiteY0" fmla="*/ 657371 h 664675"/>
                <a:gd name="connsiteX1" fmla="*/ 82642 w 374364"/>
                <a:gd name="connsiteY1" fmla="*/ 0 h 664675"/>
                <a:gd name="connsiteX2" fmla="*/ 374364 w 374364"/>
                <a:gd name="connsiteY2" fmla="*/ 175303 h 664675"/>
                <a:gd name="connsiteX0" fmla="*/ 0 w 374364"/>
                <a:gd name="connsiteY0" fmla="*/ 482068 h 482068"/>
                <a:gd name="connsiteX1" fmla="*/ 374364 w 374364"/>
                <a:gd name="connsiteY1" fmla="*/ 0 h 482068"/>
                <a:gd name="connsiteX0" fmla="*/ 0 w 540953"/>
                <a:gd name="connsiteY0" fmla="*/ 0 h 1709150"/>
                <a:gd name="connsiteX1" fmla="*/ 540953 w 540953"/>
                <a:gd name="connsiteY1" fmla="*/ 1709150 h 1709150"/>
                <a:gd name="connsiteX0" fmla="*/ 0 w 540953"/>
                <a:gd name="connsiteY0" fmla="*/ 0 h 1709150"/>
                <a:gd name="connsiteX1" fmla="*/ 540953 w 540953"/>
                <a:gd name="connsiteY1" fmla="*/ 1709150 h 1709150"/>
                <a:gd name="connsiteX0" fmla="*/ 0 w 540953"/>
                <a:gd name="connsiteY0" fmla="*/ 0 h 1709150"/>
                <a:gd name="connsiteX1" fmla="*/ 540953 w 540953"/>
                <a:gd name="connsiteY1" fmla="*/ 1709150 h 1709150"/>
                <a:gd name="connsiteX0" fmla="*/ 1007147 w 1169930"/>
                <a:gd name="connsiteY0" fmla="*/ 0 h 1983052"/>
                <a:gd name="connsiteX1" fmla="*/ 206621 w 1169930"/>
                <a:gd name="connsiteY1" fmla="*/ 1983052 h 1983052"/>
                <a:gd name="connsiteX0" fmla="*/ 800526 w 963309"/>
                <a:gd name="connsiteY0" fmla="*/ 0 h 1983052"/>
                <a:gd name="connsiteX1" fmla="*/ 0 w 963309"/>
                <a:gd name="connsiteY1" fmla="*/ 1983052 h 1983052"/>
                <a:gd name="connsiteX0" fmla="*/ 800526 w 800526"/>
                <a:gd name="connsiteY0" fmla="*/ 0 h 1983052"/>
                <a:gd name="connsiteX1" fmla="*/ 0 w 800526"/>
                <a:gd name="connsiteY1" fmla="*/ 1983052 h 19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0526" h="1983052">
                  <a:moveTo>
                    <a:pt x="800526" y="0"/>
                  </a:moveTo>
                  <a:cubicBezTo>
                    <a:pt x="524917" y="1281862"/>
                    <a:pt x="73950" y="153385"/>
                    <a:pt x="0" y="1983052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Freeform 105"/>
            <p:cNvSpPr/>
            <p:nvPr/>
          </p:nvSpPr>
          <p:spPr bwMode="auto">
            <a:xfrm>
              <a:off x="7353300" y="2138363"/>
              <a:ext cx="384175" cy="3511550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990315"/>
                <a:gd name="connsiteY0" fmla="*/ 0 h 1895758"/>
                <a:gd name="connsiteX1" fmla="*/ 990315 w 990315"/>
                <a:gd name="connsiteY1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151529"/>
                <a:gd name="connsiteY0" fmla="*/ 0 h 1854815"/>
                <a:gd name="connsiteX1" fmla="*/ 1137657 w 1151529"/>
                <a:gd name="connsiteY1" fmla="*/ 1446746 h 1854815"/>
                <a:gd name="connsiteX2" fmla="*/ 976667 w 1151529"/>
                <a:gd name="connsiteY2" fmla="*/ 1854815 h 1854815"/>
                <a:gd name="connsiteX0" fmla="*/ 0 w 1218549"/>
                <a:gd name="connsiteY0" fmla="*/ 0 h 1854815"/>
                <a:gd name="connsiteX1" fmla="*/ 1137657 w 1218549"/>
                <a:gd name="connsiteY1" fmla="*/ 1446746 h 1854815"/>
                <a:gd name="connsiteX2" fmla="*/ 976667 w 1218549"/>
                <a:gd name="connsiteY2" fmla="*/ 1854815 h 1854815"/>
                <a:gd name="connsiteX0" fmla="*/ 0 w 1300435"/>
                <a:gd name="connsiteY0" fmla="*/ 0 h 1854815"/>
                <a:gd name="connsiteX1" fmla="*/ 1219543 w 1300435"/>
                <a:gd name="connsiteY1" fmla="*/ 1351212 h 1854815"/>
                <a:gd name="connsiteX2" fmla="*/ 976667 w 1300435"/>
                <a:gd name="connsiteY2" fmla="*/ 1854815 h 1854815"/>
                <a:gd name="connsiteX0" fmla="*/ 0 w 1273139"/>
                <a:gd name="connsiteY0" fmla="*/ 0 h 1854815"/>
                <a:gd name="connsiteX1" fmla="*/ 1219543 w 1273139"/>
                <a:gd name="connsiteY1" fmla="*/ 1351212 h 1854815"/>
                <a:gd name="connsiteX2" fmla="*/ 976667 w 1273139"/>
                <a:gd name="connsiteY2" fmla="*/ 1854815 h 1854815"/>
                <a:gd name="connsiteX0" fmla="*/ 0 w 1327731"/>
                <a:gd name="connsiteY0" fmla="*/ 0 h 1854815"/>
                <a:gd name="connsiteX1" fmla="*/ 1219543 w 1327731"/>
                <a:gd name="connsiteY1" fmla="*/ 1351212 h 1854815"/>
                <a:gd name="connsiteX2" fmla="*/ 976667 w 1327731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730897 w 1707564"/>
                <a:gd name="connsiteY0" fmla="*/ 0 h 1854815"/>
                <a:gd name="connsiteX1" fmla="*/ 0 w 1707564"/>
                <a:gd name="connsiteY1" fmla="*/ 433685 h 1854815"/>
                <a:gd name="connsiteX2" fmla="*/ 1707564 w 1707564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2480908 w 2480908"/>
                <a:gd name="connsiteY0" fmla="*/ 0 h 2788265"/>
                <a:gd name="connsiteX1" fmla="*/ 0 w 2480908"/>
                <a:gd name="connsiteY1" fmla="*/ 2788265 h 2788265"/>
                <a:gd name="connsiteX0" fmla="*/ 0 w 509942"/>
                <a:gd name="connsiteY0" fmla="*/ 0 h 3978890"/>
                <a:gd name="connsiteX1" fmla="*/ 509942 w 509942"/>
                <a:gd name="connsiteY1" fmla="*/ 3978890 h 3978890"/>
                <a:gd name="connsiteX0" fmla="*/ 121298 w 631240"/>
                <a:gd name="connsiteY0" fmla="*/ 0 h 3978890"/>
                <a:gd name="connsiteX1" fmla="*/ 0 w 631240"/>
                <a:gd name="connsiteY1" fmla="*/ 5059 h 3978890"/>
                <a:gd name="connsiteX2" fmla="*/ 631240 w 631240"/>
                <a:gd name="connsiteY2" fmla="*/ 3978890 h 3978890"/>
                <a:gd name="connsiteX0" fmla="*/ 125294 w 635236"/>
                <a:gd name="connsiteY0" fmla="*/ 0 h 3978890"/>
                <a:gd name="connsiteX1" fmla="*/ 3996 w 635236"/>
                <a:gd name="connsiteY1" fmla="*/ 5059 h 3978890"/>
                <a:gd name="connsiteX2" fmla="*/ 635236 w 635236"/>
                <a:gd name="connsiteY2" fmla="*/ 3978890 h 3978890"/>
                <a:gd name="connsiteX0" fmla="*/ 255080 w 765022"/>
                <a:gd name="connsiteY0" fmla="*/ 0 h 3978890"/>
                <a:gd name="connsiteX1" fmla="*/ 133782 w 765022"/>
                <a:gd name="connsiteY1" fmla="*/ 5059 h 3978890"/>
                <a:gd name="connsiteX2" fmla="*/ 105207 w 765022"/>
                <a:gd name="connsiteY2" fmla="*/ 776584 h 3978890"/>
                <a:gd name="connsiteX3" fmla="*/ 765022 w 765022"/>
                <a:gd name="connsiteY3" fmla="*/ 3978890 h 3978890"/>
                <a:gd name="connsiteX0" fmla="*/ 197930 w 707872"/>
                <a:gd name="connsiteY0" fmla="*/ 0 h 3978890"/>
                <a:gd name="connsiteX1" fmla="*/ 76632 w 707872"/>
                <a:gd name="connsiteY1" fmla="*/ 50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33782 w 707872"/>
                <a:gd name="connsiteY1" fmla="*/ 52684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136327 w 707872"/>
                <a:gd name="connsiteY3" fmla="*/ 2472034 h 3978890"/>
                <a:gd name="connsiteX4" fmla="*/ 707872 w 707872"/>
                <a:gd name="connsiteY4" fmla="*/ 3978890 h 3978890"/>
                <a:gd name="connsiteX0" fmla="*/ 197930 w 563526"/>
                <a:gd name="connsiteY0" fmla="*/ 0 h 3626465"/>
                <a:gd name="connsiteX1" fmla="*/ 181898 w 563526"/>
                <a:gd name="connsiteY1" fmla="*/ 119359 h 3626465"/>
                <a:gd name="connsiteX2" fmla="*/ 48057 w 563526"/>
                <a:gd name="connsiteY2" fmla="*/ 776584 h 3626465"/>
                <a:gd name="connsiteX3" fmla="*/ 136327 w 563526"/>
                <a:gd name="connsiteY3" fmla="*/ 2472034 h 3626465"/>
                <a:gd name="connsiteX4" fmla="*/ 563526 w 563526"/>
                <a:gd name="connsiteY4" fmla="*/ 3626465 h 3626465"/>
                <a:gd name="connsiteX0" fmla="*/ 197930 w 353098"/>
                <a:gd name="connsiteY0" fmla="*/ 0 h 3588365"/>
                <a:gd name="connsiteX1" fmla="*/ 181898 w 353098"/>
                <a:gd name="connsiteY1" fmla="*/ 119359 h 3588365"/>
                <a:gd name="connsiteX2" fmla="*/ 48057 w 353098"/>
                <a:gd name="connsiteY2" fmla="*/ 776584 h 3588365"/>
                <a:gd name="connsiteX3" fmla="*/ 136327 w 353098"/>
                <a:gd name="connsiteY3" fmla="*/ 2472034 h 3588365"/>
                <a:gd name="connsiteX4" fmla="*/ 353098 w 353098"/>
                <a:gd name="connsiteY4" fmla="*/ 3588365 h 3588365"/>
                <a:gd name="connsiteX0" fmla="*/ 197930 w 353098"/>
                <a:gd name="connsiteY0" fmla="*/ 0 h 3588365"/>
                <a:gd name="connsiteX1" fmla="*/ 138126 w 353098"/>
                <a:gd name="connsiteY1" fmla="*/ 224152 h 3588365"/>
                <a:gd name="connsiteX2" fmla="*/ 48057 w 353098"/>
                <a:gd name="connsiteY2" fmla="*/ 776584 h 3588365"/>
                <a:gd name="connsiteX3" fmla="*/ 136327 w 353098"/>
                <a:gd name="connsiteY3" fmla="*/ 2472034 h 3588365"/>
                <a:gd name="connsiteX4" fmla="*/ 353098 w 353098"/>
                <a:gd name="connsiteY4" fmla="*/ 3588365 h 3588365"/>
                <a:gd name="connsiteX0" fmla="*/ 171667 w 353098"/>
                <a:gd name="connsiteY0" fmla="*/ 0 h 3493099"/>
                <a:gd name="connsiteX1" fmla="*/ 138126 w 353098"/>
                <a:gd name="connsiteY1" fmla="*/ 128886 h 3493099"/>
                <a:gd name="connsiteX2" fmla="*/ 48057 w 353098"/>
                <a:gd name="connsiteY2" fmla="*/ 681318 h 3493099"/>
                <a:gd name="connsiteX3" fmla="*/ 136327 w 353098"/>
                <a:gd name="connsiteY3" fmla="*/ 2376768 h 3493099"/>
                <a:gd name="connsiteX4" fmla="*/ 353098 w 353098"/>
                <a:gd name="connsiteY4" fmla="*/ 3493099 h 3493099"/>
                <a:gd name="connsiteX0" fmla="*/ 145404 w 353098"/>
                <a:gd name="connsiteY0" fmla="*/ 0 h 3512152"/>
                <a:gd name="connsiteX1" fmla="*/ 138126 w 353098"/>
                <a:gd name="connsiteY1" fmla="*/ 147939 h 3512152"/>
                <a:gd name="connsiteX2" fmla="*/ 48057 w 353098"/>
                <a:gd name="connsiteY2" fmla="*/ 700371 h 3512152"/>
                <a:gd name="connsiteX3" fmla="*/ 136327 w 353098"/>
                <a:gd name="connsiteY3" fmla="*/ 2395821 h 3512152"/>
                <a:gd name="connsiteX4" fmla="*/ 353098 w 353098"/>
                <a:gd name="connsiteY4" fmla="*/ 3512152 h 351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098" h="3512152">
                  <a:moveTo>
                    <a:pt x="145404" y="0"/>
                  </a:moveTo>
                  <a:lnTo>
                    <a:pt x="138126" y="147939"/>
                  </a:lnTo>
                  <a:cubicBezTo>
                    <a:pt x="136960" y="258320"/>
                    <a:pt x="0" y="323816"/>
                    <a:pt x="48057" y="700371"/>
                  </a:cubicBezTo>
                  <a:cubicBezTo>
                    <a:pt x="81895" y="1076609"/>
                    <a:pt x="85487" y="1927191"/>
                    <a:pt x="136327" y="2395821"/>
                  </a:cubicBezTo>
                  <a:cubicBezTo>
                    <a:pt x="187167" y="2864451"/>
                    <a:pt x="299273" y="3245134"/>
                    <a:pt x="353098" y="3512152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v-SE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1" name="Bildobjekt 39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94387" y="2365186"/>
              <a:ext cx="449767" cy="534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Bildobjekt 39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08749" y="4184461"/>
              <a:ext cx="627382" cy="74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Magnetskiva 32"/>
            <p:cNvSpPr/>
            <p:nvPr/>
          </p:nvSpPr>
          <p:spPr bwMode="auto">
            <a:xfrm>
              <a:off x="5895975" y="3138488"/>
              <a:ext cx="809625" cy="814387"/>
            </a:xfrm>
            <a:prstGeom prst="flowChartMagneticDisk">
              <a:avLst/>
            </a:prstGeom>
            <a:gradFill>
              <a:gsLst>
                <a:gs pos="0">
                  <a:schemeClr val="bg1">
                    <a:lumMod val="50000"/>
                    <a:alpha val="49000"/>
                  </a:schemeClr>
                </a:gs>
                <a:gs pos="50000">
                  <a:schemeClr val="bg1">
                    <a:lumMod val="65000"/>
                    <a:alpha val="0"/>
                  </a:schemeClr>
                </a:gs>
                <a:gs pos="87000">
                  <a:schemeClr val="bg1">
                    <a:lumMod val="65000"/>
                  </a:schemeClr>
                </a:gs>
              </a:gsLst>
              <a:lin ang="0" scaled="1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144000" rIns="0" anchor="ctr"/>
            <a:lstStyle/>
            <a:p>
              <a:pPr algn="ctr">
                <a:defRPr/>
              </a:pPr>
              <a:r>
                <a:rPr lang="en-US" sz="1200" b="1" dirty="0"/>
                <a:t>Company</a:t>
              </a:r>
            </a:p>
            <a:p>
              <a:pPr algn="ctr">
                <a:defRPr/>
              </a:pPr>
              <a:r>
                <a:rPr lang="en-US" sz="1200" b="1" dirty="0"/>
                <a:t>Web Server</a:t>
              </a:r>
            </a:p>
          </p:txBody>
        </p:sp>
        <p:sp>
          <p:nvSpPr>
            <p:cNvPr id="34" name="textruta 78"/>
            <p:cNvSpPr txBox="1">
              <a:spLocks noChangeArrowheads="1"/>
            </p:cNvSpPr>
            <p:nvPr/>
          </p:nvSpPr>
          <p:spPr bwMode="auto">
            <a:xfrm>
              <a:off x="7796062" y="4910464"/>
              <a:ext cx="55754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008000"/>
                  </a:solidFill>
                </a:rPr>
                <a:t>SIP</a:t>
              </a:r>
            </a:p>
          </p:txBody>
        </p:sp>
        <p:sp>
          <p:nvSpPr>
            <p:cNvPr id="35" name="textruta 78"/>
            <p:cNvSpPr txBox="1">
              <a:spLocks noChangeArrowheads="1"/>
            </p:cNvSpPr>
            <p:nvPr/>
          </p:nvSpPr>
          <p:spPr bwMode="auto">
            <a:xfrm>
              <a:off x="6786651" y="3700789"/>
              <a:ext cx="107177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/>
                <a:t>WS</a:t>
              </a:r>
            </a:p>
          </p:txBody>
        </p:sp>
        <p:sp>
          <p:nvSpPr>
            <p:cNvPr id="36" name="TextBox 104"/>
            <p:cNvSpPr txBox="1">
              <a:spLocks noChangeArrowheads="1"/>
            </p:cNvSpPr>
            <p:nvPr/>
          </p:nvSpPr>
          <p:spPr bwMode="auto">
            <a:xfrm>
              <a:off x="7384256" y="3256757"/>
              <a:ext cx="855663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media</a:t>
              </a:r>
            </a:p>
          </p:txBody>
        </p:sp>
        <p:pic>
          <p:nvPicPr>
            <p:cNvPr id="37" name="Picture 33" descr="laptop_compute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648163" y="4095182"/>
              <a:ext cx="1260775" cy="873456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24650" y="4152900"/>
              <a:ext cx="1198628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3" descr="C:\J_Kolon\TMC\WebRTCAtlantaJune2013\SoftPhoneBrowserButtons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981617" y="3432326"/>
            <a:ext cx="1443831" cy="112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543</Words>
  <Application>Microsoft Office PowerPoint</Application>
  <PresentationFormat>Anpassad</PresentationFormat>
  <Paragraphs>53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 Theme</vt:lpstr>
      <vt:lpstr>Karl Stahl CEO/CTO Ingate Systems info@ingate.com  karl.stahl@intertex.se  </vt:lpstr>
      <vt:lpstr>WebRTC &amp; VoIP Security – Confusing it is… </vt:lpstr>
      <vt:lpstr>WebRTC in Itself has Excellent Privacy</vt:lpstr>
      <vt:lpstr>WebRTC in Itself is Quite Secure, but…</vt:lpstr>
      <vt:lpstr>A Novel View on ICE – Q-TURN</vt:lpstr>
      <vt:lpstr>A WebRTC-SBC?  Part of a Gateway it is (Unless you regards the Q-TURN Firewall as an SBC)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cditullio</dc:creator>
  <cp:lastModifiedBy>kalle</cp:lastModifiedBy>
  <cp:revision>15</cp:revision>
  <dcterms:created xsi:type="dcterms:W3CDTF">2013-06-04T13:15:42Z</dcterms:created>
  <dcterms:modified xsi:type="dcterms:W3CDTF">2013-07-01T18:39:56Z</dcterms:modified>
</cp:coreProperties>
</file>